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  <p:sldMasterId id="2147483663" r:id="rId2"/>
  </p:sldMasterIdLst>
  <p:notesMasterIdLst>
    <p:notesMasterId r:id="rId23"/>
  </p:notesMasterIdLst>
  <p:sldIdLst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74" r:id="rId14"/>
    <p:sldId id="275" r:id="rId15"/>
    <p:sldId id="276" r:id="rId16"/>
    <p:sldId id="278" r:id="rId17"/>
    <p:sldId id="279" r:id="rId18"/>
    <p:sldId id="280" r:id="rId19"/>
    <p:sldId id="273" r:id="rId20"/>
    <p:sldId id="277" r:id="rId21"/>
    <p:sldId id="258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75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avapoint.com/" TargetMode="External"/><Relationship Id="rId2" Type="http://schemas.openxmlformats.org/officeDocument/2006/relationships/hyperlink" Target="http://www.w3schools.com/" TargetMode="External"/><Relationship Id="rId1" Type="http://schemas.openxmlformats.org/officeDocument/2006/relationships/hyperlink" Target="http://www.pingalwara.org/" TargetMode="External"/><Relationship Id="rId4" Type="http://schemas.openxmlformats.org/officeDocument/2006/relationships/hyperlink" Target="https://www.tutorialspoint.com/php/index.htm" TargetMode="External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avapoint.com/" TargetMode="External"/><Relationship Id="rId2" Type="http://schemas.openxmlformats.org/officeDocument/2006/relationships/hyperlink" Target="http://www.w3schools.com/" TargetMode="External"/><Relationship Id="rId1" Type="http://schemas.openxmlformats.org/officeDocument/2006/relationships/hyperlink" Target="http://www.pingalwara.org/" TargetMode="External"/><Relationship Id="rId4" Type="http://schemas.openxmlformats.org/officeDocument/2006/relationships/hyperlink" Target="https://www.tutorialspoint.com/php/index.htm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0DC8E6-5D15-46D4-9DD0-3CE7EB75915F}" type="doc">
      <dgm:prSet loTypeId="urn:microsoft.com/office/officeart/2005/8/layout/cycle2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67BB26F-5E52-4A38-BA20-35086E67BA04}">
      <dgm:prSet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‘</a:t>
          </a:r>
          <a:r>
            <a:rPr lang="en-US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Pingalwara</a:t>
          </a: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 Management System’ is an PHP-based Web Application developed as a part of MCA 2nd Year curriculum for Minor Project. </a:t>
          </a:r>
        </a:p>
      </dgm:t>
    </dgm:pt>
    <dgm:pt modelId="{48243B9E-B516-4DA6-A9B2-E36DEB0B13F2}" type="parTrans" cxnId="{471528C2-33A2-481A-81C5-D35AFDA75CEA}">
      <dgm:prSet/>
      <dgm:spPr/>
      <dgm:t>
        <a:bodyPr/>
        <a:lstStyle/>
        <a:p>
          <a:endParaRPr lang="en-US"/>
        </a:p>
      </dgm:t>
    </dgm:pt>
    <dgm:pt modelId="{DB7640FA-8C3A-43EB-8D69-5B20AF630CD2}" type="sibTrans" cxnId="{471528C2-33A2-481A-81C5-D35AFDA75CEA}">
      <dgm:prSet/>
      <dgm:spPr/>
      <dgm:t>
        <a:bodyPr/>
        <a:lstStyle/>
        <a:p>
          <a:endParaRPr lang="en-US"/>
        </a:p>
      </dgm:t>
    </dgm:pt>
    <dgm:pt modelId="{E55C8690-FCA8-4639-B51A-51DDBCE9B01C}">
      <dgm:prSet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It is a website which is used to manage the admission queries, admissions, volunteer enrollment, tour of organization, events, employees enrollment etc.</a:t>
          </a:r>
        </a:p>
      </dgm:t>
    </dgm:pt>
    <dgm:pt modelId="{BED11E80-B74D-43FA-ABDE-E3738994AB4C}" type="parTrans" cxnId="{5F48144B-2FF7-4DBD-ABF5-026B0B6CF837}">
      <dgm:prSet/>
      <dgm:spPr/>
      <dgm:t>
        <a:bodyPr/>
        <a:lstStyle/>
        <a:p>
          <a:endParaRPr lang="en-US"/>
        </a:p>
      </dgm:t>
    </dgm:pt>
    <dgm:pt modelId="{8E8B601B-C51A-4CC8-B390-C6BE434A4780}" type="sibTrans" cxnId="{5F48144B-2FF7-4DBD-ABF5-026B0B6CF837}">
      <dgm:prSet/>
      <dgm:spPr/>
      <dgm:t>
        <a:bodyPr/>
        <a:lstStyle/>
        <a:p>
          <a:endParaRPr lang="en-US"/>
        </a:p>
      </dgm:t>
    </dgm:pt>
    <dgm:pt modelId="{EADB7159-3A00-4042-85F4-E0AD641DE665}" type="pres">
      <dgm:prSet presAssocID="{FD0DC8E6-5D15-46D4-9DD0-3CE7EB75915F}" presName="cycle" presStyleCnt="0">
        <dgm:presLayoutVars>
          <dgm:dir/>
          <dgm:resizeHandles val="exact"/>
        </dgm:presLayoutVars>
      </dgm:prSet>
      <dgm:spPr/>
    </dgm:pt>
    <dgm:pt modelId="{43D762D3-4E11-4F39-B5B0-001A0D9C0B7C}" type="pres">
      <dgm:prSet presAssocID="{867BB26F-5E52-4A38-BA20-35086E67BA04}" presName="node" presStyleLbl="node1" presStyleIdx="0" presStyleCnt="2" custScaleY="150863">
        <dgm:presLayoutVars>
          <dgm:bulletEnabled val="1"/>
        </dgm:presLayoutVars>
      </dgm:prSet>
      <dgm:spPr/>
    </dgm:pt>
    <dgm:pt modelId="{2F378E29-C862-4E90-8F41-5D350C301850}" type="pres">
      <dgm:prSet presAssocID="{DB7640FA-8C3A-43EB-8D69-5B20AF630CD2}" presName="sibTrans" presStyleLbl="sibTrans2D1" presStyleIdx="0" presStyleCnt="2"/>
      <dgm:spPr/>
    </dgm:pt>
    <dgm:pt modelId="{B983B64C-65D0-4653-87D2-A5AAD24B53B1}" type="pres">
      <dgm:prSet presAssocID="{DB7640FA-8C3A-43EB-8D69-5B20AF630CD2}" presName="connectorText" presStyleLbl="sibTrans2D1" presStyleIdx="0" presStyleCnt="2"/>
      <dgm:spPr/>
    </dgm:pt>
    <dgm:pt modelId="{699D0F22-41EC-4210-8429-ADB766EC0EA8}" type="pres">
      <dgm:prSet presAssocID="{E55C8690-FCA8-4639-B51A-51DDBCE9B01C}" presName="node" presStyleLbl="node1" presStyleIdx="1" presStyleCnt="2" custScaleY="150863">
        <dgm:presLayoutVars>
          <dgm:bulletEnabled val="1"/>
        </dgm:presLayoutVars>
      </dgm:prSet>
      <dgm:spPr/>
    </dgm:pt>
    <dgm:pt modelId="{07E32033-5235-4FC7-89DD-D01496318CBC}" type="pres">
      <dgm:prSet presAssocID="{8E8B601B-C51A-4CC8-B390-C6BE434A4780}" presName="sibTrans" presStyleLbl="sibTrans2D1" presStyleIdx="1" presStyleCnt="2"/>
      <dgm:spPr/>
    </dgm:pt>
    <dgm:pt modelId="{EE79FEDB-EC82-4060-ADD1-FD6FC9698290}" type="pres">
      <dgm:prSet presAssocID="{8E8B601B-C51A-4CC8-B390-C6BE434A4780}" presName="connectorText" presStyleLbl="sibTrans2D1" presStyleIdx="1" presStyleCnt="2"/>
      <dgm:spPr/>
    </dgm:pt>
  </dgm:ptLst>
  <dgm:cxnLst>
    <dgm:cxn modelId="{BFA0613E-97F3-4C0F-A94A-D3A7C066426D}" type="presOf" srcId="{8E8B601B-C51A-4CC8-B390-C6BE434A4780}" destId="{07E32033-5235-4FC7-89DD-D01496318CBC}" srcOrd="0" destOrd="0" presId="urn:microsoft.com/office/officeart/2005/8/layout/cycle2"/>
    <dgm:cxn modelId="{B8DF6441-65E8-42CF-AB15-9060E9F8174E}" type="presOf" srcId="{DB7640FA-8C3A-43EB-8D69-5B20AF630CD2}" destId="{2F378E29-C862-4E90-8F41-5D350C301850}" srcOrd="0" destOrd="0" presId="urn:microsoft.com/office/officeart/2005/8/layout/cycle2"/>
    <dgm:cxn modelId="{7746C143-54D2-4545-93F8-E6C5E980F34A}" type="presOf" srcId="{FD0DC8E6-5D15-46D4-9DD0-3CE7EB75915F}" destId="{EADB7159-3A00-4042-85F4-E0AD641DE665}" srcOrd="0" destOrd="0" presId="urn:microsoft.com/office/officeart/2005/8/layout/cycle2"/>
    <dgm:cxn modelId="{24735A4A-3793-4759-9D21-AB6002927840}" type="presOf" srcId="{DB7640FA-8C3A-43EB-8D69-5B20AF630CD2}" destId="{B983B64C-65D0-4653-87D2-A5AAD24B53B1}" srcOrd="1" destOrd="0" presId="urn:microsoft.com/office/officeart/2005/8/layout/cycle2"/>
    <dgm:cxn modelId="{5F48144B-2FF7-4DBD-ABF5-026B0B6CF837}" srcId="{FD0DC8E6-5D15-46D4-9DD0-3CE7EB75915F}" destId="{E55C8690-FCA8-4639-B51A-51DDBCE9B01C}" srcOrd="1" destOrd="0" parTransId="{BED11E80-B74D-43FA-ABDE-E3738994AB4C}" sibTransId="{8E8B601B-C51A-4CC8-B390-C6BE434A4780}"/>
    <dgm:cxn modelId="{D6E71C57-F965-4273-A2B1-E23975B69C4F}" type="presOf" srcId="{8E8B601B-C51A-4CC8-B390-C6BE434A4780}" destId="{EE79FEDB-EC82-4060-ADD1-FD6FC9698290}" srcOrd="1" destOrd="0" presId="urn:microsoft.com/office/officeart/2005/8/layout/cycle2"/>
    <dgm:cxn modelId="{471528C2-33A2-481A-81C5-D35AFDA75CEA}" srcId="{FD0DC8E6-5D15-46D4-9DD0-3CE7EB75915F}" destId="{867BB26F-5E52-4A38-BA20-35086E67BA04}" srcOrd="0" destOrd="0" parTransId="{48243B9E-B516-4DA6-A9B2-E36DEB0B13F2}" sibTransId="{DB7640FA-8C3A-43EB-8D69-5B20AF630CD2}"/>
    <dgm:cxn modelId="{DAF23CEF-1DB0-42D5-A069-44E3A331962C}" type="presOf" srcId="{E55C8690-FCA8-4639-B51A-51DDBCE9B01C}" destId="{699D0F22-41EC-4210-8429-ADB766EC0EA8}" srcOrd="0" destOrd="0" presId="urn:microsoft.com/office/officeart/2005/8/layout/cycle2"/>
    <dgm:cxn modelId="{D0CB32F2-B980-43FC-9839-C7416843235B}" type="presOf" srcId="{867BB26F-5E52-4A38-BA20-35086E67BA04}" destId="{43D762D3-4E11-4F39-B5B0-001A0D9C0B7C}" srcOrd="0" destOrd="0" presId="urn:microsoft.com/office/officeart/2005/8/layout/cycle2"/>
    <dgm:cxn modelId="{13D2595F-D2B0-4600-82F9-DD2BEE397B47}" type="presParOf" srcId="{EADB7159-3A00-4042-85F4-E0AD641DE665}" destId="{43D762D3-4E11-4F39-B5B0-001A0D9C0B7C}" srcOrd="0" destOrd="0" presId="urn:microsoft.com/office/officeart/2005/8/layout/cycle2"/>
    <dgm:cxn modelId="{356E78FC-5383-4142-9735-57D70AAE3832}" type="presParOf" srcId="{EADB7159-3A00-4042-85F4-E0AD641DE665}" destId="{2F378E29-C862-4E90-8F41-5D350C301850}" srcOrd="1" destOrd="0" presId="urn:microsoft.com/office/officeart/2005/8/layout/cycle2"/>
    <dgm:cxn modelId="{E301D8C1-06A2-4D4B-83B8-F6D688271022}" type="presParOf" srcId="{2F378E29-C862-4E90-8F41-5D350C301850}" destId="{B983B64C-65D0-4653-87D2-A5AAD24B53B1}" srcOrd="0" destOrd="0" presId="urn:microsoft.com/office/officeart/2005/8/layout/cycle2"/>
    <dgm:cxn modelId="{C70C3076-9C6E-443F-89EE-EE94B4097163}" type="presParOf" srcId="{EADB7159-3A00-4042-85F4-E0AD641DE665}" destId="{699D0F22-41EC-4210-8429-ADB766EC0EA8}" srcOrd="2" destOrd="0" presId="urn:microsoft.com/office/officeart/2005/8/layout/cycle2"/>
    <dgm:cxn modelId="{E6BF1138-7318-4800-AAA7-DBC70122B330}" type="presParOf" srcId="{EADB7159-3A00-4042-85F4-E0AD641DE665}" destId="{07E32033-5235-4FC7-89DD-D01496318CBC}" srcOrd="3" destOrd="0" presId="urn:microsoft.com/office/officeart/2005/8/layout/cycle2"/>
    <dgm:cxn modelId="{54F370BE-B98F-4FB6-ABB7-5B700AE50392}" type="presParOf" srcId="{07E32033-5235-4FC7-89DD-D01496318CBC}" destId="{EE79FEDB-EC82-4060-ADD1-FD6FC969829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243ED8-EA36-4B27-89C3-C7E38B95A39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401D50F-4769-4B6B-A36C-F56CAF381F6E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All the records of the NGO’s are not maintained properly but now with this project all the records are to be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mainted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online. </a:t>
          </a:r>
        </a:p>
      </dgm:t>
    </dgm:pt>
    <dgm:pt modelId="{2940837D-4F71-4BC9-8130-F8725F886986}" type="parTrans" cxnId="{762C308A-94EE-4FE7-B84D-6ABB28CB5977}">
      <dgm:prSet/>
      <dgm:spPr/>
      <dgm:t>
        <a:bodyPr/>
        <a:lstStyle/>
        <a:p>
          <a:endParaRPr lang="en-US"/>
        </a:p>
      </dgm:t>
    </dgm:pt>
    <dgm:pt modelId="{CC353A37-49D4-464D-892F-CF2EE112F5F2}" type="sibTrans" cxnId="{762C308A-94EE-4FE7-B84D-6ABB28CB5977}">
      <dgm:prSet/>
      <dgm:spPr/>
      <dgm:t>
        <a:bodyPr/>
        <a:lstStyle/>
        <a:p>
          <a:endParaRPr lang="en-US"/>
        </a:p>
      </dgm:t>
    </dgm:pt>
    <dgm:pt modelId="{481A74AD-F5D3-4052-8BE9-3045CBB714F7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There will be the physical admission process but with this system all the admission process will be completed online.</a:t>
          </a:r>
        </a:p>
      </dgm:t>
    </dgm:pt>
    <dgm:pt modelId="{0BC01CA0-6B24-4DF3-A12C-F5CF81D35161}" type="parTrans" cxnId="{A4AA1B4C-7FCA-4516-8E39-57776BC23612}">
      <dgm:prSet/>
      <dgm:spPr/>
      <dgm:t>
        <a:bodyPr/>
        <a:lstStyle/>
        <a:p>
          <a:endParaRPr lang="en-US"/>
        </a:p>
      </dgm:t>
    </dgm:pt>
    <dgm:pt modelId="{082317C1-66BD-4F0D-B402-53285FEC09B6}" type="sibTrans" cxnId="{A4AA1B4C-7FCA-4516-8E39-57776BC23612}">
      <dgm:prSet/>
      <dgm:spPr/>
      <dgm:t>
        <a:bodyPr/>
        <a:lstStyle/>
        <a:p>
          <a:endParaRPr lang="en-US"/>
        </a:p>
      </dgm:t>
    </dgm:pt>
    <dgm:pt modelId="{71B26578-3F69-4A3B-ADC2-525FCD889A85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In this we have installed some features for the online donations through the website also.</a:t>
          </a:r>
        </a:p>
      </dgm:t>
    </dgm:pt>
    <dgm:pt modelId="{DD00EB6F-16C2-41A9-8AED-0DCB8AF870B2}" type="parTrans" cxnId="{254FC986-E4E3-4747-A2A5-4CA385A86C8E}">
      <dgm:prSet/>
      <dgm:spPr/>
      <dgm:t>
        <a:bodyPr/>
        <a:lstStyle/>
        <a:p>
          <a:endParaRPr lang="en-US"/>
        </a:p>
      </dgm:t>
    </dgm:pt>
    <dgm:pt modelId="{58951474-FD9A-46D2-825B-2996DCC1FC49}" type="sibTrans" cxnId="{254FC986-E4E3-4747-A2A5-4CA385A86C8E}">
      <dgm:prSet/>
      <dgm:spPr/>
      <dgm:t>
        <a:bodyPr/>
        <a:lstStyle/>
        <a:p>
          <a:endParaRPr lang="en-US"/>
        </a:p>
      </dgm:t>
    </dgm:pt>
    <dgm:pt modelId="{C101A987-6D3D-4206-8C01-ED4F0DB8837D}" type="pres">
      <dgm:prSet presAssocID="{84243ED8-EA36-4B27-89C3-C7E38B95A396}" presName="linear" presStyleCnt="0">
        <dgm:presLayoutVars>
          <dgm:animLvl val="lvl"/>
          <dgm:resizeHandles val="exact"/>
        </dgm:presLayoutVars>
      </dgm:prSet>
      <dgm:spPr/>
    </dgm:pt>
    <dgm:pt modelId="{B5D84A31-8B82-424D-94EF-3B4B63CED722}" type="pres">
      <dgm:prSet presAssocID="{6401D50F-4769-4B6B-A36C-F56CAF381F6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6920D6F-60FB-452A-965E-70C61CD504A6}" type="pres">
      <dgm:prSet presAssocID="{CC353A37-49D4-464D-892F-CF2EE112F5F2}" presName="spacer" presStyleCnt="0"/>
      <dgm:spPr/>
    </dgm:pt>
    <dgm:pt modelId="{D61BD8F1-3087-4D80-9DA1-8384700F22D2}" type="pres">
      <dgm:prSet presAssocID="{481A74AD-F5D3-4052-8BE9-3045CBB714F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DA70BFB-24AB-4472-9E7B-3B29DB36D156}" type="pres">
      <dgm:prSet presAssocID="{082317C1-66BD-4F0D-B402-53285FEC09B6}" presName="spacer" presStyleCnt="0"/>
      <dgm:spPr/>
    </dgm:pt>
    <dgm:pt modelId="{3BA98385-271A-40C1-A3D4-149016E68B84}" type="pres">
      <dgm:prSet presAssocID="{71B26578-3F69-4A3B-ADC2-525FCD889A8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3D5E75D-723C-4FC0-81DB-4E5887C2BF1C}" type="presOf" srcId="{71B26578-3F69-4A3B-ADC2-525FCD889A85}" destId="{3BA98385-271A-40C1-A3D4-149016E68B84}" srcOrd="0" destOrd="0" presId="urn:microsoft.com/office/officeart/2005/8/layout/vList2"/>
    <dgm:cxn modelId="{A4AA1B4C-7FCA-4516-8E39-57776BC23612}" srcId="{84243ED8-EA36-4B27-89C3-C7E38B95A396}" destId="{481A74AD-F5D3-4052-8BE9-3045CBB714F7}" srcOrd="1" destOrd="0" parTransId="{0BC01CA0-6B24-4DF3-A12C-F5CF81D35161}" sibTransId="{082317C1-66BD-4F0D-B402-53285FEC09B6}"/>
    <dgm:cxn modelId="{F7E2D56C-66F2-43F2-8869-102CD8B50022}" type="presOf" srcId="{84243ED8-EA36-4B27-89C3-C7E38B95A396}" destId="{C101A987-6D3D-4206-8C01-ED4F0DB8837D}" srcOrd="0" destOrd="0" presId="urn:microsoft.com/office/officeart/2005/8/layout/vList2"/>
    <dgm:cxn modelId="{E443A855-88E5-4057-87EC-D987265A0B62}" type="presOf" srcId="{481A74AD-F5D3-4052-8BE9-3045CBB714F7}" destId="{D61BD8F1-3087-4D80-9DA1-8384700F22D2}" srcOrd="0" destOrd="0" presId="urn:microsoft.com/office/officeart/2005/8/layout/vList2"/>
    <dgm:cxn modelId="{254FC986-E4E3-4747-A2A5-4CA385A86C8E}" srcId="{84243ED8-EA36-4B27-89C3-C7E38B95A396}" destId="{71B26578-3F69-4A3B-ADC2-525FCD889A85}" srcOrd="2" destOrd="0" parTransId="{DD00EB6F-16C2-41A9-8AED-0DCB8AF870B2}" sibTransId="{58951474-FD9A-46D2-825B-2996DCC1FC49}"/>
    <dgm:cxn modelId="{762C308A-94EE-4FE7-B84D-6ABB28CB5977}" srcId="{84243ED8-EA36-4B27-89C3-C7E38B95A396}" destId="{6401D50F-4769-4B6B-A36C-F56CAF381F6E}" srcOrd="0" destOrd="0" parTransId="{2940837D-4F71-4BC9-8130-F8725F886986}" sibTransId="{CC353A37-49D4-464D-892F-CF2EE112F5F2}"/>
    <dgm:cxn modelId="{511DBEB8-0336-4C6C-9397-E8512AE84826}" type="presOf" srcId="{6401D50F-4769-4B6B-A36C-F56CAF381F6E}" destId="{B5D84A31-8B82-424D-94EF-3B4B63CED722}" srcOrd="0" destOrd="0" presId="urn:microsoft.com/office/officeart/2005/8/layout/vList2"/>
    <dgm:cxn modelId="{E48A3A11-D3C9-4AFA-9942-D099C143E984}" type="presParOf" srcId="{C101A987-6D3D-4206-8C01-ED4F0DB8837D}" destId="{B5D84A31-8B82-424D-94EF-3B4B63CED722}" srcOrd="0" destOrd="0" presId="urn:microsoft.com/office/officeart/2005/8/layout/vList2"/>
    <dgm:cxn modelId="{EDB5561B-FEAE-4D76-8740-8CC4DC569D75}" type="presParOf" srcId="{C101A987-6D3D-4206-8C01-ED4F0DB8837D}" destId="{D6920D6F-60FB-452A-965E-70C61CD504A6}" srcOrd="1" destOrd="0" presId="urn:microsoft.com/office/officeart/2005/8/layout/vList2"/>
    <dgm:cxn modelId="{40D8427D-02FA-4DBF-BBA2-C175CF17ABDD}" type="presParOf" srcId="{C101A987-6D3D-4206-8C01-ED4F0DB8837D}" destId="{D61BD8F1-3087-4D80-9DA1-8384700F22D2}" srcOrd="2" destOrd="0" presId="urn:microsoft.com/office/officeart/2005/8/layout/vList2"/>
    <dgm:cxn modelId="{DD96A202-EBA2-41A4-AC74-EBB644B71D79}" type="presParOf" srcId="{C101A987-6D3D-4206-8C01-ED4F0DB8837D}" destId="{DDA70BFB-24AB-4472-9E7B-3B29DB36D156}" srcOrd="3" destOrd="0" presId="urn:microsoft.com/office/officeart/2005/8/layout/vList2"/>
    <dgm:cxn modelId="{000CE214-81C3-45D6-BE26-4AC4D603C136}" type="presParOf" srcId="{C101A987-6D3D-4206-8C01-ED4F0DB8837D}" destId="{3BA98385-271A-40C1-A3D4-149016E68B8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6DC3BFA-CC3E-40AC-98DD-AF92568C2CD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9EA7E37-3D5D-4C78-B76B-8BC232F941C0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Promoting education</a:t>
          </a:r>
        </a:p>
      </dgm:t>
    </dgm:pt>
    <dgm:pt modelId="{88B5CA44-0F49-48DA-BAFF-68FEA2E82E06}" type="parTrans" cxnId="{A993BE86-E6CD-4DBE-BDC9-B89B586CEB8A}">
      <dgm:prSet/>
      <dgm:spPr/>
      <dgm:t>
        <a:bodyPr/>
        <a:lstStyle/>
        <a:p>
          <a:endParaRPr lang="en-US"/>
        </a:p>
      </dgm:t>
    </dgm:pt>
    <dgm:pt modelId="{C59A6464-CCD4-4C54-87CB-A9C593E8D764}" type="sibTrans" cxnId="{A993BE86-E6CD-4DBE-BDC9-B89B586CEB8A}">
      <dgm:prSet/>
      <dgm:spPr/>
      <dgm:t>
        <a:bodyPr/>
        <a:lstStyle/>
        <a:p>
          <a:endParaRPr lang="en-US"/>
        </a:p>
      </dgm:t>
    </dgm:pt>
    <dgm:pt modelId="{116CF401-94AA-47A8-B79C-66AF3223FF20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Encouraging sports and games</a:t>
          </a:r>
        </a:p>
      </dgm:t>
    </dgm:pt>
    <dgm:pt modelId="{F6091D05-A7F0-438D-858A-D1B8F608A8D2}" type="parTrans" cxnId="{C061E014-2EB4-4F0D-8D91-E4538E1FB312}">
      <dgm:prSet/>
      <dgm:spPr/>
      <dgm:t>
        <a:bodyPr/>
        <a:lstStyle/>
        <a:p>
          <a:endParaRPr lang="en-US"/>
        </a:p>
      </dgm:t>
    </dgm:pt>
    <dgm:pt modelId="{B873042F-2C91-423B-A1F2-92A869ED4A26}" type="sibTrans" cxnId="{C061E014-2EB4-4F0D-8D91-E4538E1FB312}">
      <dgm:prSet/>
      <dgm:spPr/>
      <dgm:t>
        <a:bodyPr/>
        <a:lstStyle/>
        <a:p>
          <a:endParaRPr lang="en-US"/>
        </a:p>
      </dgm:t>
    </dgm:pt>
    <dgm:pt modelId="{7960B15F-FD7B-444B-9D78-69D4A42C8D1E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Society for the un-challenged people’s.</a:t>
          </a:r>
        </a:p>
      </dgm:t>
    </dgm:pt>
    <dgm:pt modelId="{9072096D-CEB9-4333-8D36-D76EFED66524}" type="parTrans" cxnId="{347F0D3B-E847-4FB1-972D-C3A6068D0B63}">
      <dgm:prSet/>
      <dgm:spPr/>
      <dgm:t>
        <a:bodyPr/>
        <a:lstStyle/>
        <a:p>
          <a:endParaRPr lang="en-US"/>
        </a:p>
      </dgm:t>
    </dgm:pt>
    <dgm:pt modelId="{5961310E-50A6-4BCD-B99E-8ABD5C2D0160}" type="sibTrans" cxnId="{347F0D3B-E847-4FB1-972D-C3A6068D0B63}">
      <dgm:prSet/>
      <dgm:spPr/>
      <dgm:t>
        <a:bodyPr/>
        <a:lstStyle/>
        <a:p>
          <a:endParaRPr lang="en-US"/>
        </a:p>
      </dgm:t>
    </dgm:pt>
    <dgm:pt modelId="{52A11699-AB8A-43B9-949C-1361300D2E35}" type="pres">
      <dgm:prSet presAssocID="{16DC3BFA-CC3E-40AC-98DD-AF92568C2CD0}" presName="linear" presStyleCnt="0">
        <dgm:presLayoutVars>
          <dgm:animLvl val="lvl"/>
          <dgm:resizeHandles val="exact"/>
        </dgm:presLayoutVars>
      </dgm:prSet>
      <dgm:spPr/>
    </dgm:pt>
    <dgm:pt modelId="{B752B7E3-C547-4855-831F-763B1A686106}" type="pres">
      <dgm:prSet presAssocID="{B9EA7E37-3D5D-4C78-B76B-8BC232F941C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14F51BF-8417-4447-B3DD-17485CCBDC3F}" type="pres">
      <dgm:prSet presAssocID="{C59A6464-CCD4-4C54-87CB-A9C593E8D764}" presName="spacer" presStyleCnt="0"/>
      <dgm:spPr/>
    </dgm:pt>
    <dgm:pt modelId="{9252EF24-BB32-4EF9-834E-A17FBF76333B}" type="pres">
      <dgm:prSet presAssocID="{116CF401-94AA-47A8-B79C-66AF3223FF2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BB5A064-DA85-4269-8D0F-22313AF09681}" type="pres">
      <dgm:prSet presAssocID="{B873042F-2C91-423B-A1F2-92A869ED4A26}" presName="spacer" presStyleCnt="0"/>
      <dgm:spPr/>
    </dgm:pt>
    <dgm:pt modelId="{2351062E-46B2-460A-888E-D4101E19E2A8}" type="pres">
      <dgm:prSet presAssocID="{7960B15F-FD7B-444B-9D78-69D4A42C8D1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279C502-6934-49FB-90E4-1FC024008F44}" type="presOf" srcId="{16DC3BFA-CC3E-40AC-98DD-AF92568C2CD0}" destId="{52A11699-AB8A-43B9-949C-1361300D2E35}" srcOrd="0" destOrd="0" presId="urn:microsoft.com/office/officeart/2005/8/layout/vList2"/>
    <dgm:cxn modelId="{C061E014-2EB4-4F0D-8D91-E4538E1FB312}" srcId="{16DC3BFA-CC3E-40AC-98DD-AF92568C2CD0}" destId="{116CF401-94AA-47A8-B79C-66AF3223FF20}" srcOrd="1" destOrd="0" parTransId="{F6091D05-A7F0-438D-858A-D1B8F608A8D2}" sibTransId="{B873042F-2C91-423B-A1F2-92A869ED4A26}"/>
    <dgm:cxn modelId="{83E66024-4B94-4D5F-996F-E39C76F47DBD}" type="presOf" srcId="{B9EA7E37-3D5D-4C78-B76B-8BC232F941C0}" destId="{B752B7E3-C547-4855-831F-763B1A686106}" srcOrd="0" destOrd="0" presId="urn:microsoft.com/office/officeart/2005/8/layout/vList2"/>
    <dgm:cxn modelId="{347F0D3B-E847-4FB1-972D-C3A6068D0B63}" srcId="{16DC3BFA-CC3E-40AC-98DD-AF92568C2CD0}" destId="{7960B15F-FD7B-444B-9D78-69D4A42C8D1E}" srcOrd="2" destOrd="0" parTransId="{9072096D-CEB9-4333-8D36-D76EFED66524}" sibTransId="{5961310E-50A6-4BCD-B99E-8ABD5C2D0160}"/>
    <dgm:cxn modelId="{DB9E9F3B-D601-435B-9FAE-6EC918ACE395}" type="presOf" srcId="{116CF401-94AA-47A8-B79C-66AF3223FF20}" destId="{9252EF24-BB32-4EF9-834E-A17FBF76333B}" srcOrd="0" destOrd="0" presId="urn:microsoft.com/office/officeart/2005/8/layout/vList2"/>
    <dgm:cxn modelId="{A993BE86-E6CD-4DBE-BDC9-B89B586CEB8A}" srcId="{16DC3BFA-CC3E-40AC-98DD-AF92568C2CD0}" destId="{B9EA7E37-3D5D-4C78-B76B-8BC232F941C0}" srcOrd="0" destOrd="0" parTransId="{88B5CA44-0F49-48DA-BAFF-68FEA2E82E06}" sibTransId="{C59A6464-CCD4-4C54-87CB-A9C593E8D764}"/>
    <dgm:cxn modelId="{DFE79BFC-DBBB-4BB4-BC1D-F1B5559C3A2D}" type="presOf" srcId="{7960B15F-FD7B-444B-9D78-69D4A42C8D1E}" destId="{2351062E-46B2-460A-888E-D4101E19E2A8}" srcOrd="0" destOrd="0" presId="urn:microsoft.com/office/officeart/2005/8/layout/vList2"/>
    <dgm:cxn modelId="{DD984E9D-E6C9-45EF-9A4D-C674E5D4F50F}" type="presParOf" srcId="{52A11699-AB8A-43B9-949C-1361300D2E35}" destId="{B752B7E3-C547-4855-831F-763B1A686106}" srcOrd="0" destOrd="0" presId="urn:microsoft.com/office/officeart/2005/8/layout/vList2"/>
    <dgm:cxn modelId="{2E5BA962-E59D-4A79-A0A0-6E5A87FD2223}" type="presParOf" srcId="{52A11699-AB8A-43B9-949C-1361300D2E35}" destId="{D14F51BF-8417-4447-B3DD-17485CCBDC3F}" srcOrd="1" destOrd="0" presId="urn:microsoft.com/office/officeart/2005/8/layout/vList2"/>
    <dgm:cxn modelId="{6927DC04-A997-41B0-B0B7-25EFACB9CB88}" type="presParOf" srcId="{52A11699-AB8A-43B9-949C-1361300D2E35}" destId="{9252EF24-BB32-4EF9-834E-A17FBF76333B}" srcOrd="2" destOrd="0" presId="urn:microsoft.com/office/officeart/2005/8/layout/vList2"/>
    <dgm:cxn modelId="{576A1C99-0F13-4E9C-9373-4FDDB8D451E3}" type="presParOf" srcId="{52A11699-AB8A-43B9-949C-1361300D2E35}" destId="{4BB5A064-DA85-4269-8D0F-22313AF09681}" srcOrd="3" destOrd="0" presId="urn:microsoft.com/office/officeart/2005/8/layout/vList2"/>
    <dgm:cxn modelId="{CCBF0C3A-5072-4FCA-899F-AF1DF9308A09}" type="presParOf" srcId="{52A11699-AB8A-43B9-949C-1361300D2E35}" destId="{2351062E-46B2-460A-888E-D4101E19E2A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442B375-6753-48FE-85DF-47C6AB89CAD1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02E2527-FB6F-4C21-9596-C34151F47977}">
      <dgm:prSet custT="1"/>
      <dgm:spPr/>
      <dgm:t>
        <a:bodyPr/>
        <a:lstStyle/>
        <a:p>
          <a:r>
            <a:rPr lang="en-US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Testing admin login page: -This page is used for log in of user. When user enter correct credentials will redirect to the admin dashboard.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D64AE3B-D8E0-40CD-9EB1-DDA85E08F4FA}" type="parTrans" cxnId="{6D98E056-8AE1-4AC8-8E29-ABFC818BEBBF}">
      <dgm:prSet/>
      <dgm:spPr/>
      <dgm:t>
        <a:bodyPr/>
        <a:lstStyle/>
        <a:p>
          <a:endParaRPr lang="en-US"/>
        </a:p>
      </dgm:t>
    </dgm:pt>
    <dgm:pt modelId="{1F1F723F-144F-4CB4-9DAE-157BE1B80D63}" type="sibTrans" cxnId="{6D98E056-8AE1-4AC8-8E29-ABFC818BEBBF}">
      <dgm:prSet/>
      <dgm:spPr/>
      <dgm:t>
        <a:bodyPr/>
        <a:lstStyle/>
        <a:p>
          <a:endParaRPr lang="en-US"/>
        </a:p>
      </dgm:t>
    </dgm:pt>
    <dgm:pt modelId="{0CEC4439-6894-4689-944F-1FFA6AB2805A}">
      <dgm:prSet custT="1"/>
      <dgm:spPr/>
      <dgm:t>
        <a:bodyPr/>
        <a:lstStyle/>
        <a:p>
          <a:r>
            <a:rPr lang="en-US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Test for staff Interface: - This page is used for log in of user. When user enter correct credentials will redirect to the staff dashboard.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3E57228-D727-443A-9E37-4D808B2F7429}" type="parTrans" cxnId="{805A8AC6-F53B-4AC2-A2D3-46DBFFEE094E}">
      <dgm:prSet/>
      <dgm:spPr/>
      <dgm:t>
        <a:bodyPr/>
        <a:lstStyle/>
        <a:p>
          <a:endParaRPr lang="en-US"/>
        </a:p>
      </dgm:t>
    </dgm:pt>
    <dgm:pt modelId="{B093EB77-B0F3-4099-9B15-A6BC8222F5C1}" type="sibTrans" cxnId="{805A8AC6-F53B-4AC2-A2D3-46DBFFEE094E}">
      <dgm:prSet/>
      <dgm:spPr/>
      <dgm:t>
        <a:bodyPr/>
        <a:lstStyle/>
        <a:p>
          <a:endParaRPr lang="en-US"/>
        </a:p>
      </dgm:t>
    </dgm:pt>
    <dgm:pt modelId="{6F1B9ABB-0390-47AE-828F-2EA699DF526E}">
      <dgm:prSet custT="1"/>
      <dgm:spPr/>
      <dgm:t>
        <a:bodyPr/>
        <a:lstStyle/>
        <a:p>
          <a:r>
            <a:rPr lang="en-US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Test for Special Student Test: I have tested the functioning of the quiz and the results are accurate or not.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62CF854-7D2C-43C1-A040-2FCE71588292}" type="parTrans" cxnId="{65BE821B-AC33-4A14-BC78-588CB22B0838}">
      <dgm:prSet/>
      <dgm:spPr/>
      <dgm:t>
        <a:bodyPr/>
        <a:lstStyle/>
        <a:p>
          <a:endParaRPr lang="en-US"/>
        </a:p>
      </dgm:t>
    </dgm:pt>
    <dgm:pt modelId="{85CB7074-4280-4743-AE4A-033C82319824}" type="sibTrans" cxnId="{65BE821B-AC33-4A14-BC78-588CB22B0838}">
      <dgm:prSet/>
      <dgm:spPr/>
      <dgm:t>
        <a:bodyPr/>
        <a:lstStyle/>
        <a:p>
          <a:endParaRPr lang="en-US"/>
        </a:p>
      </dgm:t>
    </dgm:pt>
    <dgm:pt modelId="{9A2D4184-D7CE-4597-919D-3ECEDAB1EB9E}">
      <dgm:prSet custT="1"/>
      <dgm:spPr/>
      <dgm:t>
        <a:bodyPr/>
        <a:lstStyle/>
        <a:p>
          <a:r>
            <a:rPr lang="en-US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Test for the donation payment page: - This page is used for doing the donation to the organization by different mediums.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A5BC5FE-97FB-44E4-A5E7-87CA60633AC9}" type="parTrans" cxnId="{DBF3CE8C-D39D-48BF-B760-D7196F7E3437}">
      <dgm:prSet/>
      <dgm:spPr/>
      <dgm:t>
        <a:bodyPr/>
        <a:lstStyle/>
        <a:p>
          <a:endParaRPr lang="en-IN"/>
        </a:p>
      </dgm:t>
    </dgm:pt>
    <dgm:pt modelId="{8E9A1E5C-6FA5-494A-961D-40AA567A59E4}" type="sibTrans" cxnId="{DBF3CE8C-D39D-48BF-B760-D7196F7E3437}">
      <dgm:prSet/>
      <dgm:spPr/>
      <dgm:t>
        <a:bodyPr/>
        <a:lstStyle/>
        <a:p>
          <a:endParaRPr lang="en-IN"/>
        </a:p>
      </dgm:t>
    </dgm:pt>
    <dgm:pt modelId="{5AF2923D-D849-48CF-82D4-8C38CD071AD5}" type="pres">
      <dgm:prSet presAssocID="{F442B375-6753-48FE-85DF-47C6AB89CAD1}" presName="diagram" presStyleCnt="0">
        <dgm:presLayoutVars>
          <dgm:dir/>
          <dgm:resizeHandles val="exact"/>
        </dgm:presLayoutVars>
      </dgm:prSet>
      <dgm:spPr/>
    </dgm:pt>
    <dgm:pt modelId="{5587BF16-932C-4AD1-9F78-A88A59669A3C}" type="pres">
      <dgm:prSet presAssocID="{702E2527-FB6F-4C21-9596-C34151F47977}" presName="node" presStyleLbl="node1" presStyleIdx="0" presStyleCnt="4">
        <dgm:presLayoutVars>
          <dgm:bulletEnabled val="1"/>
        </dgm:presLayoutVars>
      </dgm:prSet>
      <dgm:spPr/>
    </dgm:pt>
    <dgm:pt modelId="{330CD4D9-E55E-4641-B5A4-082A7DD1E3A8}" type="pres">
      <dgm:prSet presAssocID="{1F1F723F-144F-4CB4-9DAE-157BE1B80D63}" presName="sibTrans" presStyleCnt="0"/>
      <dgm:spPr/>
    </dgm:pt>
    <dgm:pt modelId="{87AD1CCB-FDC8-4C3E-B5B6-88A9D8F33E8C}" type="pres">
      <dgm:prSet presAssocID="{0CEC4439-6894-4689-944F-1FFA6AB2805A}" presName="node" presStyleLbl="node1" presStyleIdx="1" presStyleCnt="4">
        <dgm:presLayoutVars>
          <dgm:bulletEnabled val="1"/>
        </dgm:presLayoutVars>
      </dgm:prSet>
      <dgm:spPr/>
    </dgm:pt>
    <dgm:pt modelId="{7D0687B8-7ED5-4AE9-B213-D47D2F074ED3}" type="pres">
      <dgm:prSet presAssocID="{B093EB77-B0F3-4099-9B15-A6BC8222F5C1}" presName="sibTrans" presStyleCnt="0"/>
      <dgm:spPr/>
    </dgm:pt>
    <dgm:pt modelId="{5E9E7CA8-81A5-467B-85AB-9BDD5B1277CB}" type="pres">
      <dgm:prSet presAssocID="{6F1B9ABB-0390-47AE-828F-2EA699DF526E}" presName="node" presStyleLbl="node1" presStyleIdx="2" presStyleCnt="4">
        <dgm:presLayoutVars>
          <dgm:bulletEnabled val="1"/>
        </dgm:presLayoutVars>
      </dgm:prSet>
      <dgm:spPr/>
    </dgm:pt>
    <dgm:pt modelId="{AB646429-0E4F-44EA-92F2-7B44761C2F7F}" type="pres">
      <dgm:prSet presAssocID="{85CB7074-4280-4743-AE4A-033C82319824}" presName="sibTrans" presStyleCnt="0"/>
      <dgm:spPr/>
    </dgm:pt>
    <dgm:pt modelId="{7C401E8B-B3CD-4B9F-BBCB-38CE286918E5}" type="pres">
      <dgm:prSet presAssocID="{9A2D4184-D7CE-4597-919D-3ECEDAB1EB9E}" presName="node" presStyleLbl="node1" presStyleIdx="3" presStyleCnt="4">
        <dgm:presLayoutVars>
          <dgm:bulletEnabled val="1"/>
        </dgm:presLayoutVars>
      </dgm:prSet>
      <dgm:spPr/>
    </dgm:pt>
  </dgm:ptLst>
  <dgm:cxnLst>
    <dgm:cxn modelId="{65BE821B-AC33-4A14-BC78-588CB22B0838}" srcId="{F442B375-6753-48FE-85DF-47C6AB89CAD1}" destId="{6F1B9ABB-0390-47AE-828F-2EA699DF526E}" srcOrd="2" destOrd="0" parTransId="{F62CF854-7D2C-43C1-A040-2FCE71588292}" sibTransId="{85CB7074-4280-4743-AE4A-033C82319824}"/>
    <dgm:cxn modelId="{F193751E-1F99-4281-8648-84BD8D7CE9CC}" type="presOf" srcId="{9A2D4184-D7CE-4597-919D-3ECEDAB1EB9E}" destId="{7C401E8B-B3CD-4B9F-BBCB-38CE286918E5}" srcOrd="0" destOrd="0" presId="urn:microsoft.com/office/officeart/2005/8/layout/default"/>
    <dgm:cxn modelId="{008CF03A-9E73-40F5-9DAD-9B4FBC3CE372}" type="presOf" srcId="{702E2527-FB6F-4C21-9596-C34151F47977}" destId="{5587BF16-932C-4AD1-9F78-A88A59669A3C}" srcOrd="0" destOrd="0" presId="urn:microsoft.com/office/officeart/2005/8/layout/default"/>
    <dgm:cxn modelId="{FEA9896E-DF6B-450C-96CA-9F8F5A1BFB22}" type="presOf" srcId="{6F1B9ABB-0390-47AE-828F-2EA699DF526E}" destId="{5E9E7CA8-81A5-467B-85AB-9BDD5B1277CB}" srcOrd="0" destOrd="0" presId="urn:microsoft.com/office/officeart/2005/8/layout/default"/>
    <dgm:cxn modelId="{6D98E056-8AE1-4AC8-8E29-ABFC818BEBBF}" srcId="{F442B375-6753-48FE-85DF-47C6AB89CAD1}" destId="{702E2527-FB6F-4C21-9596-C34151F47977}" srcOrd="0" destOrd="0" parTransId="{2D64AE3B-D8E0-40CD-9EB1-DDA85E08F4FA}" sibTransId="{1F1F723F-144F-4CB4-9DAE-157BE1B80D63}"/>
    <dgm:cxn modelId="{DBF3CE8C-D39D-48BF-B760-D7196F7E3437}" srcId="{F442B375-6753-48FE-85DF-47C6AB89CAD1}" destId="{9A2D4184-D7CE-4597-919D-3ECEDAB1EB9E}" srcOrd="3" destOrd="0" parTransId="{FA5BC5FE-97FB-44E4-A5E7-87CA60633AC9}" sibTransId="{8E9A1E5C-6FA5-494A-961D-40AA567A59E4}"/>
    <dgm:cxn modelId="{3CFE1B94-B0B1-4EF3-A44B-910DDEF57BA3}" type="presOf" srcId="{0CEC4439-6894-4689-944F-1FFA6AB2805A}" destId="{87AD1CCB-FDC8-4C3E-B5B6-88A9D8F33E8C}" srcOrd="0" destOrd="0" presId="urn:microsoft.com/office/officeart/2005/8/layout/default"/>
    <dgm:cxn modelId="{D9988CA2-B7AB-4555-80D0-7F208BC05F99}" type="presOf" srcId="{F442B375-6753-48FE-85DF-47C6AB89CAD1}" destId="{5AF2923D-D849-48CF-82D4-8C38CD071AD5}" srcOrd="0" destOrd="0" presId="urn:microsoft.com/office/officeart/2005/8/layout/default"/>
    <dgm:cxn modelId="{805A8AC6-F53B-4AC2-A2D3-46DBFFEE094E}" srcId="{F442B375-6753-48FE-85DF-47C6AB89CAD1}" destId="{0CEC4439-6894-4689-944F-1FFA6AB2805A}" srcOrd="1" destOrd="0" parTransId="{13E57228-D727-443A-9E37-4D808B2F7429}" sibTransId="{B093EB77-B0F3-4099-9B15-A6BC8222F5C1}"/>
    <dgm:cxn modelId="{1CBCD4BA-AFDC-41E6-8027-352D79B94331}" type="presParOf" srcId="{5AF2923D-D849-48CF-82D4-8C38CD071AD5}" destId="{5587BF16-932C-4AD1-9F78-A88A59669A3C}" srcOrd="0" destOrd="0" presId="urn:microsoft.com/office/officeart/2005/8/layout/default"/>
    <dgm:cxn modelId="{A8B55EFE-203A-4884-9E48-0BD4AA1413F7}" type="presParOf" srcId="{5AF2923D-D849-48CF-82D4-8C38CD071AD5}" destId="{330CD4D9-E55E-4641-B5A4-082A7DD1E3A8}" srcOrd="1" destOrd="0" presId="urn:microsoft.com/office/officeart/2005/8/layout/default"/>
    <dgm:cxn modelId="{23D31026-1C30-4E95-9F70-D355ACB7FA5F}" type="presParOf" srcId="{5AF2923D-D849-48CF-82D4-8C38CD071AD5}" destId="{87AD1CCB-FDC8-4C3E-B5B6-88A9D8F33E8C}" srcOrd="2" destOrd="0" presId="urn:microsoft.com/office/officeart/2005/8/layout/default"/>
    <dgm:cxn modelId="{5C022EAC-B8A7-424C-A9F9-A38F4DA3385D}" type="presParOf" srcId="{5AF2923D-D849-48CF-82D4-8C38CD071AD5}" destId="{7D0687B8-7ED5-4AE9-B213-D47D2F074ED3}" srcOrd="3" destOrd="0" presId="urn:microsoft.com/office/officeart/2005/8/layout/default"/>
    <dgm:cxn modelId="{A2B39F4B-9DE3-4D0C-A93B-56F9C624D1BF}" type="presParOf" srcId="{5AF2923D-D849-48CF-82D4-8C38CD071AD5}" destId="{5E9E7CA8-81A5-467B-85AB-9BDD5B1277CB}" srcOrd="4" destOrd="0" presId="urn:microsoft.com/office/officeart/2005/8/layout/default"/>
    <dgm:cxn modelId="{94DCB311-FE30-45D7-88C8-80B06896239A}" type="presParOf" srcId="{5AF2923D-D849-48CF-82D4-8C38CD071AD5}" destId="{AB646429-0E4F-44EA-92F2-7B44761C2F7F}" srcOrd="5" destOrd="0" presId="urn:microsoft.com/office/officeart/2005/8/layout/default"/>
    <dgm:cxn modelId="{13087E4E-0F04-4119-8A83-B6846EB3909D}" type="presParOf" srcId="{5AF2923D-D849-48CF-82D4-8C38CD071AD5}" destId="{7C401E8B-B3CD-4B9F-BBCB-38CE286918E5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2CD5E8A-FFD7-4288-8DCA-ABC5973FB2DD}" type="doc">
      <dgm:prSet loTypeId="urn:microsoft.com/office/officeart/2005/8/layout/process5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3EAB6600-E1FD-40E8-AF97-684BEAC9F7D4}">
      <dgm:prSet custT="1"/>
      <dgm:spPr/>
      <dgm:t>
        <a:bodyPr/>
        <a:lstStyle/>
        <a:p>
          <a:r>
            <a:rPr lang="en-US" sz="1600" b="0" i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www.pingalwara.org</a:t>
          </a:r>
          <a:endParaRPr lang="en-US" sz="16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BEBF2B9-19D4-48D2-BEC4-9EC14ABDBC17}" type="parTrans" cxnId="{8C5CD47F-5410-4006-9B07-21F59060C29A}">
      <dgm:prSet/>
      <dgm:spPr/>
      <dgm:t>
        <a:bodyPr/>
        <a:lstStyle/>
        <a:p>
          <a:endParaRPr lang="en-US"/>
        </a:p>
      </dgm:t>
    </dgm:pt>
    <dgm:pt modelId="{BD3EFB85-31F5-4B08-901A-6BF9400C66B4}" type="sibTrans" cxnId="{8C5CD47F-5410-4006-9B07-21F59060C29A}">
      <dgm:prSet custT="1"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8FE0890-44F6-4919-A721-400ACC4BF539}">
      <dgm:prSet custT="1"/>
      <dgm:spPr/>
      <dgm:t>
        <a:bodyPr/>
        <a:lstStyle/>
        <a:p>
          <a:r>
            <a:rPr lang="en-US" sz="1600" b="0" i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www.w3schools.com</a:t>
          </a:r>
          <a:endParaRPr lang="en-US" sz="16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BEE1D44-E989-401B-85D0-408E2967149A}" type="parTrans" cxnId="{BB373153-3048-419A-B381-BD9A5F0EE0BC}">
      <dgm:prSet/>
      <dgm:spPr/>
      <dgm:t>
        <a:bodyPr/>
        <a:lstStyle/>
        <a:p>
          <a:endParaRPr lang="en-US"/>
        </a:p>
      </dgm:t>
    </dgm:pt>
    <dgm:pt modelId="{4FDE428C-D61C-473B-A449-4DE088219997}" type="sibTrans" cxnId="{BB373153-3048-419A-B381-BD9A5F0EE0BC}">
      <dgm:prSet custT="1"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BF86A7E-2BEF-4D1A-89F3-9725DC157EE9}">
      <dgm:prSet custT="1"/>
      <dgm:spPr/>
      <dgm:t>
        <a:bodyPr/>
        <a:lstStyle/>
        <a:p>
          <a:r>
            <a:rPr lang="en-US" sz="1600" b="0" i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www.javapoint.com</a:t>
          </a:r>
          <a:endParaRPr lang="en-US" sz="16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3ACECCE-1430-495A-A06F-E4DAB83CDEC3}" type="parTrans" cxnId="{2323BD88-0759-4D9D-8CF1-6C697E36093C}">
      <dgm:prSet/>
      <dgm:spPr/>
      <dgm:t>
        <a:bodyPr/>
        <a:lstStyle/>
        <a:p>
          <a:endParaRPr lang="en-US"/>
        </a:p>
      </dgm:t>
    </dgm:pt>
    <dgm:pt modelId="{6D601A81-E2FA-4951-B517-76E7E1413771}" type="sibTrans" cxnId="{2323BD88-0759-4D9D-8CF1-6C697E36093C}">
      <dgm:prSet custT="1"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768785D-6B2F-4F69-910B-D8F304EF0479}">
      <dgm:prSet custT="1"/>
      <dgm:spPr/>
      <dgm:t>
        <a:bodyPr/>
        <a:lstStyle/>
        <a:p>
          <a:r>
            <a:rPr lang="en-US" sz="1600" b="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https://www.tutorialspoint.com/php/index.htm</a:t>
          </a:r>
          <a:r>
            <a:rPr lang="en-US" sz="1600" b="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endParaRPr lang="en-US" sz="16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DC1424C-E8A7-4BFB-83A3-E3BE1A0E6E35}" type="parTrans" cxnId="{B8608A3B-0074-4B50-BA28-9117B91B0F28}">
      <dgm:prSet/>
      <dgm:spPr/>
      <dgm:t>
        <a:bodyPr/>
        <a:lstStyle/>
        <a:p>
          <a:endParaRPr lang="en-US"/>
        </a:p>
      </dgm:t>
    </dgm:pt>
    <dgm:pt modelId="{2C33423C-AB57-4101-BEBF-419DA401D05F}" type="sibTrans" cxnId="{B8608A3B-0074-4B50-BA28-9117B91B0F28}">
      <dgm:prSet/>
      <dgm:spPr/>
      <dgm:t>
        <a:bodyPr/>
        <a:lstStyle/>
        <a:p>
          <a:endParaRPr lang="en-US"/>
        </a:p>
      </dgm:t>
    </dgm:pt>
    <dgm:pt modelId="{2509B2FF-B1E5-4255-A1DC-C229695B2C55}" type="pres">
      <dgm:prSet presAssocID="{22CD5E8A-FFD7-4288-8DCA-ABC5973FB2DD}" presName="diagram" presStyleCnt="0">
        <dgm:presLayoutVars>
          <dgm:dir/>
          <dgm:resizeHandles val="exact"/>
        </dgm:presLayoutVars>
      </dgm:prSet>
      <dgm:spPr/>
    </dgm:pt>
    <dgm:pt modelId="{841BBB20-0737-4142-9742-77D73D79A75F}" type="pres">
      <dgm:prSet presAssocID="{3EAB6600-E1FD-40E8-AF97-684BEAC9F7D4}" presName="node" presStyleLbl="node1" presStyleIdx="0" presStyleCnt="4">
        <dgm:presLayoutVars>
          <dgm:bulletEnabled val="1"/>
        </dgm:presLayoutVars>
      </dgm:prSet>
      <dgm:spPr/>
    </dgm:pt>
    <dgm:pt modelId="{1A96A98D-EF9E-4B76-820F-3190484D6FE4}" type="pres">
      <dgm:prSet presAssocID="{BD3EFB85-31F5-4B08-901A-6BF9400C66B4}" presName="sibTrans" presStyleLbl="sibTrans2D1" presStyleIdx="0" presStyleCnt="3"/>
      <dgm:spPr/>
    </dgm:pt>
    <dgm:pt modelId="{DCAB739E-580A-4475-A7E7-43AF7005360F}" type="pres">
      <dgm:prSet presAssocID="{BD3EFB85-31F5-4B08-901A-6BF9400C66B4}" presName="connectorText" presStyleLbl="sibTrans2D1" presStyleIdx="0" presStyleCnt="3"/>
      <dgm:spPr/>
    </dgm:pt>
    <dgm:pt modelId="{DCDA7AC2-53F0-4E72-8496-3B024FA689AC}" type="pres">
      <dgm:prSet presAssocID="{B8FE0890-44F6-4919-A721-400ACC4BF539}" presName="node" presStyleLbl="node1" presStyleIdx="1" presStyleCnt="4">
        <dgm:presLayoutVars>
          <dgm:bulletEnabled val="1"/>
        </dgm:presLayoutVars>
      </dgm:prSet>
      <dgm:spPr/>
    </dgm:pt>
    <dgm:pt modelId="{E092F223-79A5-4EC7-9858-4723485369E9}" type="pres">
      <dgm:prSet presAssocID="{4FDE428C-D61C-473B-A449-4DE088219997}" presName="sibTrans" presStyleLbl="sibTrans2D1" presStyleIdx="1" presStyleCnt="3"/>
      <dgm:spPr/>
    </dgm:pt>
    <dgm:pt modelId="{6935EE07-EBAA-43F0-88FF-7B30BB4AA92B}" type="pres">
      <dgm:prSet presAssocID="{4FDE428C-D61C-473B-A449-4DE088219997}" presName="connectorText" presStyleLbl="sibTrans2D1" presStyleIdx="1" presStyleCnt="3"/>
      <dgm:spPr/>
    </dgm:pt>
    <dgm:pt modelId="{99C89924-A6FB-4525-9CE9-314D2D06BD74}" type="pres">
      <dgm:prSet presAssocID="{2BF86A7E-2BEF-4D1A-89F3-9725DC157EE9}" presName="node" presStyleLbl="node1" presStyleIdx="2" presStyleCnt="4">
        <dgm:presLayoutVars>
          <dgm:bulletEnabled val="1"/>
        </dgm:presLayoutVars>
      </dgm:prSet>
      <dgm:spPr/>
    </dgm:pt>
    <dgm:pt modelId="{93C2E306-FE19-4DF2-AD8D-0FA3F72FE064}" type="pres">
      <dgm:prSet presAssocID="{6D601A81-E2FA-4951-B517-76E7E1413771}" presName="sibTrans" presStyleLbl="sibTrans2D1" presStyleIdx="2" presStyleCnt="3"/>
      <dgm:spPr/>
    </dgm:pt>
    <dgm:pt modelId="{2B3F482D-0404-4984-ACA2-5EFAB48E23D1}" type="pres">
      <dgm:prSet presAssocID="{6D601A81-E2FA-4951-B517-76E7E1413771}" presName="connectorText" presStyleLbl="sibTrans2D1" presStyleIdx="2" presStyleCnt="3"/>
      <dgm:spPr/>
    </dgm:pt>
    <dgm:pt modelId="{12550D39-7CFC-4CCC-9784-F4C72D385CE2}" type="pres">
      <dgm:prSet presAssocID="{B768785D-6B2F-4F69-910B-D8F304EF0479}" presName="node" presStyleLbl="node1" presStyleIdx="3" presStyleCnt="4">
        <dgm:presLayoutVars>
          <dgm:bulletEnabled val="1"/>
        </dgm:presLayoutVars>
      </dgm:prSet>
      <dgm:spPr/>
    </dgm:pt>
  </dgm:ptLst>
  <dgm:cxnLst>
    <dgm:cxn modelId="{D9B12612-2617-4F2A-BD2D-40322E5D9DFB}" type="presOf" srcId="{6D601A81-E2FA-4951-B517-76E7E1413771}" destId="{2B3F482D-0404-4984-ACA2-5EFAB48E23D1}" srcOrd="1" destOrd="0" presId="urn:microsoft.com/office/officeart/2005/8/layout/process5"/>
    <dgm:cxn modelId="{B8608A3B-0074-4B50-BA28-9117B91B0F28}" srcId="{22CD5E8A-FFD7-4288-8DCA-ABC5973FB2DD}" destId="{B768785D-6B2F-4F69-910B-D8F304EF0479}" srcOrd="3" destOrd="0" parTransId="{6DC1424C-E8A7-4BFB-83A3-E3BE1A0E6E35}" sibTransId="{2C33423C-AB57-4101-BEBF-419DA401D05F}"/>
    <dgm:cxn modelId="{EFA6D640-270E-4715-BF51-D2FA9333CE70}" type="presOf" srcId="{3EAB6600-E1FD-40E8-AF97-684BEAC9F7D4}" destId="{841BBB20-0737-4142-9742-77D73D79A75F}" srcOrd="0" destOrd="0" presId="urn:microsoft.com/office/officeart/2005/8/layout/process5"/>
    <dgm:cxn modelId="{BB373153-3048-419A-B381-BD9A5F0EE0BC}" srcId="{22CD5E8A-FFD7-4288-8DCA-ABC5973FB2DD}" destId="{B8FE0890-44F6-4919-A721-400ACC4BF539}" srcOrd="1" destOrd="0" parTransId="{BBEE1D44-E989-401B-85D0-408E2967149A}" sibTransId="{4FDE428C-D61C-473B-A449-4DE088219997}"/>
    <dgm:cxn modelId="{8C5CD47F-5410-4006-9B07-21F59060C29A}" srcId="{22CD5E8A-FFD7-4288-8DCA-ABC5973FB2DD}" destId="{3EAB6600-E1FD-40E8-AF97-684BEAC9F7D4}" srcOrd="0" destOrd="0" parTransId="{FBEBF2B9-19D4-48D2-BEC4-9EC14ABDBC17}" sibTransId="{BD3EFB85-31F5-4B08-901A-6BF9400C66B4}"/>
    <dgm:cxn modelId="{2323BD88-0759-4D9D-8CF1-6C697E36093C}" srcId="{22CD5E8A-FFD7-4288-8DCA-ABC5973FB2DD}" destId="{2BF86A7E-2BEF-4D1A-89F3-9725DC157EE9}" srcOrd="2" destOrd="0" parTransId="{33ACECCE-1430-495A-A06F-E4DAB83CDEC3}" sibTransId="{6D601A81-E2FA-4951-B517-76E7E1413771}"/>
    <dgm:cxn modelId="{D30B0E8E-C978-4F61-8719-2353A96B1BEB}" type="presOf" srcId="{22CD5E8A-FFD7-4288-8DCA-ABC5973FB2DD}" destId="{2509B2FF-B1E5-4255-A1DC-C229695B2C55}" srcOrd="0" destOrd="0" presId="urn:microsoft.com/office/officeart/2005/8/layout/process5"/>
    <dgm:cxn modelId="{A0A6C894-E34C-4BB0-AAD1-B3169D44E4B6}" type="presOf" srcId="{4FDE428C-D61C-473B-A449-4DE088219997}" destId="{6935EE07-EBAA-43F0-88FF-7B30BB4AA92B}" srcOrd="1" destOrd="0" presId="urn:microsoft.com/office/officeart/2005/8/layout/process5"/>
    <dgm:cxn modelId="{7FF6879D-A805-4294-A6D5-962C817EDA08}" type="presOf" srcId="{B8FE0890-44F6-4919-A721-400ACC4BF539}" destId="{DCDA7AC2-53F0-4E72-8496-3B024FA689AC}" srcOrd="0" destOrd="0" presId="urn:microsoft.com/office/officeart/2005/8/layout/process5"/>
    <dgm:cxn modelId="{74AE34A7-C39C-4085-9D95-ADCE2A192A55}" type="presOf" srcId="{6D601A81-E2FA-4951-B517-76E7E1413771}" destId="{93C2E306-FE19-4DF2-AD8D-0FA3F72FE064}" srcOrd="0" destOrd="0" presId="urn:microsoft.com/office/officeart/2005/8/layout/process5"/>
    <dgm:cxn modelId="{475B98A8-3FA2-40BF-9201-1FB9F25057E4}" type="presOf" srcId="{B768785D-6B2F-4F69-910B-D8F304EF0479}" destId="{12550D39-7CFC-4CCC-9784-F4C72D385CE2}" srcOrd="0" destOrd="0" presId="urn:microsoft.com/office/officeart/2005/8/layout/process5"/>
    <dgm:cxn modelId="{5EBF63B2-DAA2-4D41-8E84-299EF51A3B8E}" type="presOf" srcId="{2BF86A7E-2BEF-4D1A-89F3-9725DC157EE9}" destId="{99C89924-A6FB-4525-9CE9-314D2D06BD74}" srcOrd="0" destOrd="0" presId="urn:microsoft.com/office/officeart/2005/8/layout/process5"/>
    <dgm:cxn modelId="{BB3C18D1-F8E4-40E7-92A0-E08863D88188}" type="presOf" srcId="{BD3EFB85-31F5-4B08-901A-6BF9400C66B4}" destId="{1A96A98D-EF9E-4B76-820F-3190484D6FE4}" srcOrd="0" destOrd="0" presId="urn:microsoft.com/office/officeart/2005/8/layout/process5"/>
    <dgm:cxn modelId="{9AA11AE0-BF36-404E-9FA8-9C921D8C1D84}" type="presOf" srcId="{4FDE428C-D61C-473B-A449-4DE088219997}" destId="{E092F223-79A5-4EC7-9858-4723485369E9}" srcOrd="0" destOrd="0" presId="urn:microsoft.com/office/officeart/2005/8/layout/process5"/>
    <dgm:cxn modelId="{BC0324E4-ADCC-46E7-AB07-551CED19F442}" type="presOf" srcId="{BD3EFB85-31F5-4B08-901A-6BF9400C66B4}" destId="{DCAB739E-580A-4475-A7E7-43AF7005360F}" srcOrd="1" destOrd="0" presId="urn:microsoft.com/office/officeart/2005/8/layout/process5"/>
    <dgm:cxn modelId="{939960DC-D46E-4A9D-BCDC-11726E6B44DC}" type="presParOf" srcId="{2509B2FF-B1E5-4255-A1DC-C229695B2C55}" destId="{841BBB20-0737-4142-9742-77D73D79A75F}" srcOrd="0" destOrd="0" presId="urn:microsoft.com/office/officeart/2005/8/layout/process5"/>
    <dgm:cxn modelId="{4B929127-1A8E-4D1B-8960-EC30C57F3555}" type="presParOf" srcId="{2509B2FF-B1E5-4255-A1DC-C229695B2C55}" destId="{1A96A98D-EF9E-4B76-820F-3190484D6FE4}" srcOrd="1" destOrd="0" presId="urn:microsoft.com/office/officeart/2005/8/layout/process5"/>
    <dgm:cxn modelId="{041AC607-9B1B-409D-ABB3-6AD328BB4220}" type="presParOf" srcId="{1A96A98D-EF9E-4B76-820F-3190484D6FE4}" destId="{DCAB739E-580A-4475-A7E7-43AF7005360F}" srcOrd="0" destOrd="0" presId="urn:microsoft.com/office/officeart/2005/8/layout/process5"/>
    <dgm:cxn modelId="{90222779-2537-4197-859C-2B392508B300}" type="presParOf" srcId="{2509B2FF-B1E5-4255-A1DC-C229695B2C55}" destId="{DCDA7AC2-53F0-4E72-8496-3B024FA689AC}" srcOrd="2" destOrd="0" presId="urn:microsoft.com/office/officeart/2005/8/layout/process5"/>
    <dgm:cxn modelId="{10CE40BA-CE23-4B98-B97B-BDD36F9D3F58}" type="presParOf" srcId="{2509B2FF-B1E5-4255-A1DC-C229695B2C55}" destId="{E092F223-79A5-4EC7-9858-4723485369E9}" srcOrd="3" destOrd="0" presId="urn:microsoft.com/office/officeart/2005/8/layout/process5"/>
    <dgm:cxn modelId="{FDBFAEAF-1137-47D6-BE27-F534A3872341}" type="presParOf" srcId="{E092F223-79A5-4EC7-9858-4723485369E9}" destId="{6935EE07-EBAA-43F0-88FF-7B30BB4AA92B}" srcOrd="0" destOrd="0" presId="urn:microsoft.com/office/officeart/2005/8/layout/process5"/>
    <dgm:cxn modelId="{3F719AB8-BF2A-4C48-9B50-661C27B992CC}" type="presParOf" srcId="{2509B2FF-B1E5-4255-A1DC-C229695B2C55}" destId="{99C89924-A6FB-4525-9CE9-314D2D06BD74}" srcOrd="4" destOrd="0" presId="urn:microsoft.com/office/officeart/2005/8/layout/process5"/>
    <dgm:cxn modelId="{7DA1FD48-8A64-43D7-99E6-E60DB3B89349}" type="presParOf" srcId="{2509B2FF-B1E5-4255-A1DC-C229695B2C55}" destId="{93C2E306-FE19-4DF2-AD8D-0FA3F72FE064}" srcOrd="5" destOrd="0" presId="urn:microsoft.com/office/officeart/2005/8/layout/process5"/>
    <dgm:cxn modelId="{CF39FC7D-E9B1-4B86-8992-DA89724BF40A}" type="presParOf" srcId="{93C2E306-FE19-4DF2-AD8D-0FA3F72FE064}" destId="{2B3F482D-0404-4984-ACA2-5EFAB48E23D1}" srcOrd="0" destOrd="0" presId="urn:microsoft.com/office/officeart/2005/8/layout/process5"/>
    <dgm:cxn modelId="{DB71D720-7641-429E-A444-1BBF8884641C}" type="presParOf" srcId="{2509B2FF-B1E5-4255-A1DC-C229695B2C55}" destId="{12550D39-7CFC-4CCC-9784-F4C72D385CE2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D762D3-4E11-4F39-B5B0-001A0D9C0B7C}">
      <dsp:nvSpPr>
        <dsp:cNvPr id="0" name=""/>
        <dsp:cNvSpPr/>
      </dsp:nvSpPr>
      <dsp:spPr>
        <a:xfrm>
          <a:off x="924" y="1249362"/>
          <a:ext cx="2090127" cy="315322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‘</a:t>
          </a:r>
          <a:r>
            <a:rPr lang="en-US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Pingalwara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Management System’ is an PHP-based Web Application developed as a part of MCA 2nd Year curriculum for Minor Project. </a:t>
          </a:r>
        </a:p>
      </dsp:txBody>
      <dsp:txXfrm>
        <a:off x="307016" y="1711142"/>
        <a:ext cx="1477943" cy="2229669"/>
      </dsp:txXfrm>
    </dsp:sp>
    <dsp:sp modelId="{2F378E29-C862-4E90-8F41-5D350C301850}">
      <dsp:nvSpPr>
        <dsp:cNvPr id="0" name=""/>
        <dsp:cNvSpPr/>
      </dsp:nvSpPr>
      <dsp:spPr>
        <a:xfrm>
          <a:off x="1928154" y="1485517"/>
          <a:ext cx="1302925" cy="7054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1928154" y="1626601"/>
        <a:ext cx="1091300" cy="423250"/>
      </dsp:txXfrm>
    </dsp:sp>
    <dsp:sp modelId="{699D0F22-41EC-4210-8429-ADB766EC0EA8}">
      <dsp:nvSpPr>
        <dsp:cNvPr id="0" name=""/>
        <dsp:cNvSpPr/>
      </dsp:nvSpPr>
      <dsp:spPr>
        <a:xfrm>
          <a:off x="3141933" y="1249362"/>
          <a:ext cx="2090127" cy="3153229"/>
        </a:xfrm>
        <a:prstGeom prst="ellipse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It is a website which is used to manage the admission queries, admissions, volunteer enrollment, tour of organization, events, employees enrollment etc.</a:t>
          </a:r>
        </a:p>
      </dsp:txBody>
      <dsp:txXfrm>
        <a:off x="3448025" y="1711142"/>
        <a:ext cx="1477943" cy="2229669"/>
      </dsp:txXfrm>
    </dsp:sp>
    <dsp:sp modelId="{07E32033-5235-4FC7-89DD-D01496318CBC}">
      <dsp:nvSpPr>
        <dsp:cNvPr id="0" name=""/>
        <dsp:cNvSpPr/>
      </dsp:nvSpPr>
      <dsp:spPr>
        <a:xfrm rot="10800000">
          <a:off x="2001905" y="3461019"/>
          <a:ext cx="1302925" cy="7054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 rot="10800000">
        <a:off x="2213530" y="3602103"/>
        <a:ext cx="1091300" cy="4232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D84A31-8B82-424D-94EF-3B4B63CED722}">
      <dsp:nvSpPr>
        <dsp:cNvPr id="0" name=""/>
        <dsp:cNvSpPr/>
      </dsp:nvSpPr>
      <dsp:spPr>
        <a:xfrm>
          <a:off x="0" y="104557"/>
          <a:ext cx="4828172" cy="17643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All the records of the NGO’s are not maintained properly but now with this project all the records are to be </a:t>
          </a:r>
          <a:r>
            <a:rPr lang="en-US" sz="2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mainted</a:t>
          </a:r>
          <a:r>
            <a:rPr lang="en-US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online. </a:t>
          </a:r>
        </a:p>
      </dsp:txBody>
      <dsp:txXfrm>
        <a:off x="86129" y="190686"/>
        <a:ext cx="4655914" cy="1592102"/>
      </dsp:txXfrm>
    </dsp:sp>
    <dsp:sp modelId="{D61BD8F1-3087-4D80-9DA1-8384700F22D2}">
      <dsp:nvSpPr>
        <dsp:cNvPr id="0" name=""/>
        <dsp:cNvSpPr/>
      </dsp:nvSpPr>
      <dsp:spPr>
        <a:xfrm>
          <a:off x="0" y="1943797"/>
          <a:ext cx="4828172" cy="176436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Times New Roman" panose="02020603050405020304" pitchFamily="18" charset="0"/>
              <a:cs typeface="Times New Roman" panose="02020603050405020304" pitchFamily="18" charset="0"/>
            </a:rPr>
            <a:t>There will be the physical admission process but with this system all the admission process will be completed online.</a:t>
          </a:r>
        </a:p>
      </dsp:txBody>
      <dsp:txXfrm>
        <a:off x="86129" y="2029926"/>
        <a:ext cx="4655914" cy="1592102"/>
      </dsp:txXfrm>
    </dsp:sp>
    <dsp:sp modelId="{3BA98385-271A-40C1-A3D4-149016E68B84}">
      <dsp:nvSpPr>
        <dsp:cNvPr id="0" name=""/>
        <dsp:cNvSpPr/>
      </dsp:nvSpPr>
      <dsp:spPr>
        <a:xfrm>
          <a:off x="0" y="3783037"/>
          <a:ext cx="4828172" cy="176436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 this we have installed some features for the online donations through the website also.</a:t>
          </a:r>
        </a:p>
      </dsp:txBody>
      <dsp:txXfrm>
        <a:off x="86129" y="3869166"/>
        <a:ext cx="4655914" cy="15921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52B7E3-C547-4855-831F-763B1A686106}">
      <dsp:nvSpPr>
        <dsp:cNvPr id="0" name=""/>
        <dsp:cNvSpPr/>
      </dsp:nvSpPr>
      <dsp:spPr>
        <a:xfrm>
          <a:off x="0" y="369360"/>
          <a:ext cx="4828172" cy="15590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Promoting education</a:t>
          </a:r>
        </a:p>
      </dsp:txBody>
      <dsp:txXfrm>
        <a:off x="76105" y="445465"/>
        <a:ext cx="4675962" cy="1406815"/>
      </dsp:txXfrm>
    </dsp:sp>
    <dsp:sp modelId="{9252EF24-BB32-4EF9-834E-A17FBF76333B}">
      <dsp:nvSpPr>
        <dsp:cNvPr id="0" name=""/>
        <dsp:cNvSpPr/>
      </dsp:nvSpPr>
      <dsp:spPr>
        <a:xfrm>
          <a:off x="0" y="2046465"/>
          <a:ext cx="4828172" cy="1559025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Encouraging sports and games</a:t>
          </a:r>
        </a:p>
      </dsp:txBody>
      <dsp:txXfrm>
        <a:off x="76105" y="2122570"/>
        <a:ext cx="4675962" cy="1406815"/>
      </dsp:txXfrm>
    </dsp:sp>
    <dsp:sp modelId="{2351062E-46B2-460A-888E-D4101E19E2A8}">
      <dsp:nvSpPr>
        <dsp:cNvPr id="0" name=""/>
        <dsp:cNvSpPr/>
      </dsp:nvSpPr>
      <dsp:spPr>
        <a:xfrm>
          <a:off x="0" y="3723570"/>
          <a:ext cx="4828172" cy="1559025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Society for the un-challenged people’s.</a:t>
          </a:r>
        </a:p>
      </dsp:txBody>
      <dsp:txXfrm>
        <a:off x="76105" y="3799675"/>
        <a:ext cx="4675962" cy="14068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87BF16-932C-4AD1-9F78-A88A59669A3C}">
      <dsp:nvSpPr>
        <dsp:cNvPr id="0" name=""/>
        <dsp:cNvSpPr/>
      </dsp:nvSpPr>
      <dsp:spPr>
        <a:xfrm>
          <a:off x="589" y="1331908"/>
          <a:ext cx="2298568" cy="137914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Testing admin login page: -This page is used for log in of user. When user enter correct credentials will redirect to the admin dashboard.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89" y="1331908"/>
        <a:ext cx="2298568" cy="1379140"/>
      </dsp:txXfrm>
    </dsp:sp>
    <dsp:sp modelId="{87AD1CCB-FDC8-4C3E-B5B6-88A9D8F33E8C}">
      <dsp:nvSpPr>
        <dsp:cNvPr id="0" name=""/>
        <dsp:cNvSpPr/>
      </dsp:nvSpPr>
      <dsp:spPr>
        <a:xfrm>
          <a:off x="2529014" y="1331908"/>
          <a:ext cx="2298568" cy="1379140"/>
        </a:xfrm>
        <a:prstGeom prst="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Test for staff Interface: - This page is used for log in of user. When user enter correct credentials will redirect to the staff dashboard.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29014" y="1331908"/>
        <a:ext cx="2298568" cy="1379140"/>
      </dsp:txXfrm>
    </dsp:sp>
    <dsp:sp modelId="{5E9E7CA8-81A5-467B-85AB-9BDD5B1277CB}">
      <dsp:nvSpPr>
        <dsp:cNvPr id="0" name=""/>
        <dsp:cNvSpPr/>
      </dsp:nvSpPr>
      <dsp:spPr>
        <a:xfrm>
          <a:off x="589" y="2940905"/>
          <a:ext cx="2298568" cy="1379140"/>
        </a:xfrm>
        <a:prstGeom prst="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Test for Special Student Test: I have tested the functioning of the quiz and the results are accurate or not.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89" y="2940905"/>
        <a:ext cx="2298568" cy="1379140"/>
      </dsp:txXfrm>
    </dsp:sp>
    <dsp:sp modelId="{7C401E8B-B3CD-4B9F-BBCB-38CE286918E5}">
      <dsp:nvSpPr>
        <dsp:cNvPr id="0" name=""/>
        <dsp:cNvSpPr/>
      </dsp:nvSpPr>
      <dsp:spPr>
        <a:xfrm>
          <a:off x="2529014" y="2940905"/>
          <a:ext cx="2298568" cy="1379140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Test for the donation payment page: - This page is used for doing the donation to the organization by different mediums.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29014" y="2940905"/>
        <a:ext cx="2298568" cy="13791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1BBB20-0737-4142-9742-77D73D79A75F}">
      <dsp:nvSpPr>
        <dsp:cNvPr id="0" name=""/>
        <dsp:cNvSpPr/>
      </dsp:nvSpPr>
      <dsp:spPr>
        <a:xfrm>
          <a:off x="943" y="1217215"/>
          <a:ext cx="2010952" cy="120657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www.pingalwara.org</a:t>
          </a:r>
          <a:endParaRPr lang="en-US" sz="1600" kern="12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6282" y="1252554"/>
        <a:ext cx="1940274" cy="1135893"/>
      </dsp:txXfrm>
    </dsp:sp>
    <dsp:sp modelId="{1A96A98D-EF9E-4B76-820F-3190484D6FE4}">
      <dsp:nvSpPr>
        <dsp:cNvPr id="0" name=""/>
        <dsp:cNvSpPr/>
      </dsp:nvSpPr>
      <dsp:spPr>
        <a:xfrm>
          <a:off x="2188859" y="1571143"/>
          <a:ext cx="426321" cy="4987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188859" y="1670886"/>
        <a:ext cx="298425" cy="299230"/>
      </dsp:txXfrm>
    </dsp:sp>
    <dsp:sp modelId="{DCDA7AC2-53F0-4E72-8496-3B024FA689AC}">
      <dsp:nvSpPr>
        <dsp:cNvPr id="0" name=""/>
        <dsp:cNvSpPr/>
      </dsp:nvSpPr>
      <dsp:spPr>
        <a:xfrm>
          <a:off x="2816276" y="1217215"/>
          <a:ext cx="2010952" cy="1206571"/>
        </a:xfrm>
        <a:prstGeom prst="roundRect">
          <a:avLst>
            <a:gd name="adj" fmla="val 10000"/>
          </a:avLst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www.w3schools.com</a:t>
          </a:r>
          <a:endParaRPr lang="en-US" sz="1600" kern="12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51615" y="1252554"/>
        <a:ext cx="1940274" cy="1135893"/>
      </dsp:txXfrm>
    </dsp:sp>
    <dsp:sp modelId="{E092F223-79A5-4EC7-9858-4723485369E9}">
      <dsp:nvSpPr>
        <dsp:cNvPr id="0" name=""/>
        <dsp:cNvSpPr/>
      </dsp:nvSpPr>
      <dsp:spPr>
        <a:xfrm rot="5400000">
          <a:off x="3608591" y="2564553"/>
          <a:ext cx="426321" cy="4987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3672137" y="2600750"/>
        <a:ext cx="299230" cy="298425"/>
      </dsp:txXfrm>
    </dsp:sp>
    <dsp:sp modelId="{99C89924-A6FB-4525-9CE9-314D2D06BD74}">
      <dsp:nvSpPr>
        <dsp:cNvPr id="0" name=""/>
        <dsp:cNvSpPr/>
      </dsp:nvSpPr>
      <dsp:spPr>
        <a:xfrm>
          <a:off x="2816276" y="3228167"/>
          <a:ext cx="2010952" cy="1206571"/>
        </a:xfrm>
        <a:prstGeom prst="roundRect">
          <a:avLst>
            <a:gd name="adj" fmla="val 10000"/>
          </a:avLst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www.javapoint.com</a:t>
          </a:r>
          <a:endParaRPr lang="en-US" sz="1600" kern="12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51615" y="3263506"/>
        <a:ext cx="1940274" cy="1135893"/>
      </dsp:txXfrm>
    </dsp:sp>
    <dsp:sp modelId="{93C2E306-FE19-4DF2-AD8D-0FA3F72FE064}">
      <dsp:nvSpPr>
        <dsp:cNvPr id="0" name=""/>
        <dsp:cNvSpPr/>
      </dsp:nvSpPr>
      <dsp:spPr>
        <a:xfrm rot="10800000">
          <a:off x="2212990" y="3582095"/>
          <a:ext cx="426321" cy="4987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2340886" y="3681838"/>
        <a:ext cx="298425" cy="299230"/>
      </dsp:txXfrm>
    </dsp:sp>
    <dsp:sp modelId="{12550D39-7CFC-4CCC-9784-F4C72D385CE2}">
      <dsp:nvSpPr>
        <dsp:cNvPr id="0" name=""/>
        <dsp:cNvSpPr/>
      </dsp:nvSpPr>
      <dsp:spPr>
        <a:xfrm>
          <a:off x="943" y="3228167"/>
          <a:ext cx="2010952" cy="1206571"/>
        </a:xfrm>
        <a:prstGeom prst="roundRect">
          <a:avLst>
            <a:gd name="adj" fmla="val 1000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https://www.tutorialspoint.com/php/index.htm</a:t>
          </a:r>
          <a:r>
            <a:rPr lang="en-US" sz="1600" b="0" i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endParaRPr lang="en-US" sz="16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6282" y="3263506"/>
        <a:ext cx="1940274" cy="11358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7635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/>
          <p:nvPr/>
        </p:nvSpPr>
        <p:spPr>
          <a:xfrm>
            <a:off x="922338" y="115888"/>
            <a:ext cx="8358140" cy="86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ct val="100000"/>
              <a:buFont typeface="Times New Roman" panose="02020603050405020304"/>
              <a:buNone/>
            </a:pPr>
            <a:r>
              <a:rPr lang="en-US" sz="4400" b="1" i="0" u="none" strike="noStrike" cap="small">
                <a:solidFill>
                  <a:srgbClr val="1F3864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endParaRPr sz="4000" b="1" i="0" u="none" strike="noStrike" cap="small">
              <a:solidFill>
                <a:srgbClr val="1F3864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1" name="Google Shape;21;p5" descr="C:\Users\OM\Downloads\naac-sticker.png"/>
          <p:cNvPicPr preferRelativeResize="0"/>
          <p:nvPr/>
        </p:nvPicPr>
        <p:blipFill rotWithShape="1">
          <a:blip r:embed="rId2"/>
          <a:srcRect b="23806"/>
          <a:stretch>
            <a:fillRect/>
          </a:stretch>
        </p:blipFill>
        <p:spPr>
          <a:xfrm>
            <a:off x="9662615" y="40945"/>
            <a:ext cx="2515736" cy="682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824415" cy="1325563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1_Титульный слайд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-19050" y="1905000"/>
            <a:ext cx="12211051" cy="4953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7" name="Google Shape;97;p18"/>
          <p:cNvSpPr/>
          <p:nvPr/>
        </p:nvSpPr>
        <p:spPr>
          <a:xfrm>
            <a:off x="-19050" y="0"/>
            <a:ext cx="12211050" cy="4438650"/>
          </a:xfrm>
          <a:custGeom>
            <a:avLst/>
            <a:gdLst/>
            <a:ahLst/>
            <a:cxnLst/>
            <a:rect l="l" t="t" r="r" b="b"/>
            <a:pathLst>
              <a:path w="12211050" h="4438650" extrusionOk="0">
                <a:moveTo>
                  <a:pt x="19050" y="0"/>
                </a:moveTo>
                <a:lnTo>
                  <a:pt x="12211050" y="0"/>
                </a:lnTo>
                <a:lnTo>
                  <a:pt x="12211050" y="4438650"/>
                </a:lnTo>
                <a:lnTo>
                  <a:pt x="0" y="3219450"/>
                </a:lnTo>
                <a:lnTo>
                  <a:pt x="19050" y="0"/>
                </a:lnTo>
                <a:close/>
              </a:path>
            </a:pathLst>
          </a:custGeom>
          <a:solidFill>
            <a:srgbClr val="17161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8" name="Google Shape;98;p18"/>
          <p:cNvSpPr/>
          <p:nvPr/>
        </p:nvSpPr>
        <p:spPr>
          <a:xfrm>
            <a:off x="1085850" y="1009650"/>
            <a:ext cx="10020300" cy="52387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9" name="Google Shape;99;p18"/>
          <p:cNvSpPr>
            <a:spLocks noGrp="1"/>
          </p:cNvSpPr>
          <p:nvPr>
            <p:ph type="pic" idx="2"/>
          </p:nvPr>
        </p:nvSpPr>
        <p:spPr>
          <a:xfrm>
            <a:off x="1847850" y="2819400"/>
            <a:ext cx="8496300" cy="2800350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Layout">
  <p:cSld name="Agenda Layou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Layout">
  <p:cSld name="Basic Layou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0" y="164638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465455" algn="l" rtl="0">
              <a:spcBef>
                <a:spcPts val="745"/>
              </a:spcBef>
              <a:spcAft>
                <a:spcPts val="0"/>
              </a:spcAft>
              <a:buClr>
                <a:schemeClr val="dk1"/>
              </a:buClr>
              <a:buSzPts val="3735"/>
              <a:buFont typeface="Arial" panose="020B0604020202020204"/>
              <a:buChar char="–"/>
              <a:defRPr sz="37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–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»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body" idx="2"/>
          </p:nvPr>
        </p:nvSpPr>
        <p:spPr>
          <a:xfrm>
            <a:off x="0" y="932723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 panose="020B0604020202020204"/>
              <a:buNone/>
              <a:defRPr sz="18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465455" algn="l" rtl="0">
              <a:spcBef>
                <a:spcPts val="745"/>
              </a:spcBef>
              <a:spcAft>
                <a:spcPts val="0"/>
              </a:spcAft>
              <a:buClr>
                <a:schemeClr val="dk1"/>
              </a:buClr>
              <a:buSzPts val="3735"/>
              <a:buFont typeface="Arial" panose="020B0604020202020204"/>
              <a:buChar char="–"/>
              <a:defRPr sz="37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–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»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" name="Google Shape;105;p21"/>
          <p:cNvSpPr/>
          <p:nvPr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6" name="Google Shape;106;p21"/>
          <p:cNvSpPr/>
          <p:nvPr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asic Layout">
  <p:cSld name="1_Basic Layout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0" y="164638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 panose="020B0604020202020204"/>
              <a:buNone/>
              <a:defRPr sz="4800" b="0" i="0" u="none" strike="noStrike" cap="none">
                <a:solidFill>
                  <a:srgbClr val="3F3F3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465455" algn="l" rtl="0">
              <a:spcBef>
                <a:spcPts val="745"/>
              </a:spcBef>
              <a:spcAft>
                <a:spcPts val="0"/>
              </a:spcAft>
              <a:buClr>
                <a:schemeClr val="dk1"/>
              </a:buClr>
              <a:buSzPts val="3735"/>
              <a:buFont typeface="Arial" panose="020B0604020202020204"/>
              <a:buChar char="–"/>
              <a:defRPr sz="37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–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»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2"/>
          </p:nvPr>
        </p:nvSpPr>
        <p:spPr>
          <a:xfrm>
            <a:off x="0" y="932723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65"/>
              <a:buFont typeface="Arial" panose="020B0604020202020204"/>
              <a:buNone/>
              <a:defRPr sz="1865" b="0" i="0" u="none" strike="noStrike" cap="none">
                <a:solidFill>
                  <a:srgbClr val="3F3F3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465455" algn="l" rtl="0">
              <a:spcBef>
                <a:spcPts val="745"/>
              </a:spcBef>
              <a:spcAft>
                <a:spcPts val="0"/>
              </a:spcAft>
              <a:buClr>
                <a:schemeClr val="dk1"/>
              </a:buClr>
              <a:buSzPts val="3735"/>
              <a:buFont typeface="Arial" panose="020B0604020202020204"/>
              <a:buChar char="–"/>
              <a:defRPr sz="37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–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»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" name="Google Shape;110;p22"/>
          <p:cNvSpPr/>
          <p:nvPr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1" name="Google Shape;111;p22"/>
          <p:cNvSpPr/>
          <p:nvPr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asic Layout">
  <p:cSld name="2_Basic Layout">
    <p:bg>
      <p:bgPr>
        <a:solidFill>
          <a:schemeClr val="lt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>
            <a:spLocks noGrp="1"/>
          </p:cNvSpPr>
          <p:nvPr>
            <p:ph type="body" idx="1"/>
          </p:nvPr>
        </p:nvSpPr>
        <p:spPr>
          <a:xfrm>
            <a:off x="2735627" y="164638"/>
            <a:ext cx="9456373" cy="76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 panose="020B0604020202020204"/>
              <a:buNone/>
              <a:defRPr sz="4800" b="0" i="0" u="none" strike="noStrike" cap="none">
                <a:solidFill>
                  <a:srgbClr val="3F3F3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465455" algn="l" rtl="0">
              <a:spcBef>
                <a:spcPts val="745"/>
              </a:spcBef>
              <a:spcAft>
                <a:spcPts val="0"/>
              </a:spcAft>
              <a:buClr>
                <a:schemeClr val="dk1"/>
              </a:buClr>
              <a:buSzPts val="3735"/>
              <a:buFont typeface="Arial" panose="020B0604020202020204"/>
              <a:buChar char="–"/>
              <a:defRPr sz="37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–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»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body" idx="2"/>
          </p:nvPr>
        </p:nvSpPr>
        <p:spPr>
          <a:xfrm>
            <a:off x="2735627" y="932723"/>
            <a:ext cx="9456373" cy="38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65"/>
              <a:buFont typeface="Arial" panose="020B0604020202020204"/>
              <a:buNone/>
              <a:defRPr sz="1865" b="0" i="0" u="none" strike="noStrike" cap="none">
                <a:solidFill>
                  <a:srgbClr val="3F3F3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465455" algn="l" rtl="0">
              <a:spcBef>
                <a:spcPts val="745"/>
              </a:spcBef>
              <a:spcAft>
                <a:spcPts val="0"/>
              </a:spcAft>
              <a:buClr>
                <a:schemeClr val="dk1"/>
              </a:buClr>
              <a:buSzPts val="3735"/>
              <a:buFont typeface="Arial" panose="020B0604020202020204"/>
              <a:buChar char="–"/>
              <a:defRPr sz="37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–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»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" name="Google Shape;115;p23"/>
          <p:cNvSpPr/>
          <p:nvPr/>
        </p:nvSpPr>
        <p:spPr>
          <a:xfrm>
            <a:off x="0" y="1"/>
            <a:ext cx="2543605" cy="68641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s and Contents Layout">
  <p:cSld name="Images and Contents Layou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 txBox="1">
            <a:spLocks noGrp="1"/>
          </p:cNvSpPr>
          <p:nvPr>
            <p:ph type="body" idx="1"/>
          </p:nvPr>
        </p:nvSpPr>
        <p:spPr>
          <a:xfrm>
            <a:off x="0" y="242176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465455" algn="l" rtl="0">
              <a:spcBef>
                <a:spcPts val="745"/>
              </a:spcBef>
              <a:spcAft>
                <a:spcPts val="0"/>
              </a:spcAft>
              <a:buClr>
                <a:schemeClr val="dk1"/>
              </a:buClr>
              <a:buSzPts val="3735"/>
              <a:buFont typeface="Arial" panose="020B0604020202020204"/>
              <a:buChar char="–"/>
              <a:defRPr sz="37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–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»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body" idx="2"/>
          </p:nvPr>
        </p:nvSpPr>
        <p:spPr>
          <a:xfrm>
            <a:off x="0" y="1010261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65"/>
              <a:buFont typeface="Arial" panose="020B0604020202020204"/>
              <a:buNone/>
              <a:defRPr sz="1865" b="0" i="0" u="none" strike="noStrike" cap="none">
                <a:solidFill>
                  <a:srgbClr val="3F3F3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465455" algn="l" rtl="0">
              <a:spcBef>
                <a:spcPts val="745"/>
              </a:spcBef>
              <a:spcAft>
                <a:spcPts val="0"/>
              </a:spcAft>
              <a:buClr>
                <a:schemeClr val="dk1"/>
              </a:buClr>
              <a:buSzPts val="3735"/>
              <a:buFont typeface="Arial" panose="020B0604020202020204"/>
              <a:buChar char="–"/>
              <a:defRPr sz="37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–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»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" name="Google Shape;119;p24"/>
          <p:cNvSpPr/>
          <p:nvPr/>
        </p:nvSpPr>
        <p:spPr>
          <a:xfrm>
            <a:off x="0" y="2276872"/>
            <a:ext cx="12192000" cy="2400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0" name="Google Shape;120;p24"/>
          <p:cNvSpPr/>
          <p:nvPr/>
        </p:nvSpPr>
        <p:spPr>
          <a:xfrm rot="10800000">
            <a:off x="1583392" y="4677509"/>
            <a:ext cx="384043" cy="331071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1" name="Google Shape;121;p24"/>
          <p:cNvSpPr/>
          <p:nvPr/>
        </p:nvSpPr>
        <p:spPr>
          <a:xfrm rot="10800000">
            <a:off x="4463712" y="4677509"/>
            <a:ext cx="384043" cy="331071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2" name="Google Shape;122;p24"/>
          <p:cNvSpPr/>
          <p:nvPr/>
        </p:nvSpPr>
        <p:spPr>
          <a:xfrm rot="10800000">
            <a:off x="7344032" y="4677509"/>
            <a:ext cx="384043" cy="331071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3" name="Google Shape;123;p24"/>
          <p:cNvSpPr/>
          <p:nvPr/>
        </p:nvSpPr>
        <p:spPr>
          <a:xfrm rot="10800000">
            <a:off x="10224348" y="4677509"/>
            <a:ext cx="384043" cy="331071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4" name="Google Shape;124;p24"/>
          <p:cNvSpPr/>
          <p:nvPr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5" name="Google Shape;125;p24"/>
          <p:cNvSpPr/>
          <p:nvPr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6" name="Google Shape;126;p24"/>
          <p:cNvSpPr>
            <a:spLocks noGrp="1"/>
          </p:cNvSpPr>
          <p:nvPr>
            <p:ph type="pic" idx="3"/>
          </p:nvPr>
        </p:nvSpPr>
        <p:spPr>
          <a:xfrm>
            <a:off x="815413" y="2517005"/>
            <a:ext cx="1920000" cy="19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rgbClr val="3F3F3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745"/>
              </a:spcBef>
              <a:spcAft>
                <a:spcPts val="0"/>
              </a:spcAft>
              <a:buClr>
                <a:schemeClr val="dk1"/>
              </a:buClr>
              <a:buSzPts val="3735"/>
              <a:buFont typeface="Arial" panose="020B0604020202020204"/>
              <a:buNone/>
              <a:defRPr sz="37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7" name="Google Shape;127;p24"/>
          <p:cNvSpPr>
            <a:spLocks noGrp="1"/>
          </p:cNvSpPr>
          <p:nvPr>
            <p:ph type="pic" idx="4"/>
          </p:nvPr>
        </p:nvSpPr>
        <p:spPr>
          <a:xfrm>
            <a:off x="3695732" y="2517005"/>
            <a:ext cx="1920000" cy="19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rgbClr val="3F3F3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745"/>
              </a:spcBef>
              <a:spcAft>
                <a:spcPts val="0"/>
              </a:spcAft>
              <a:buClr>
                <a:schemeClr val="dk1"/>
              </a:buClr>
              <a:buSzPts val="3735"/>
              <a:buFont typeface="Arial" panose="020B0604020202020204"/>
              <a:buNone/>
              <a:defRPr sz="37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8" name="Google Shape;128;p24"/>
          <p:cNvSpPr>
            <a:spLocks noGrp="1"/>
          </p:cNvSpPr>
          <p:nvPr>
            <p:ph type="pic" idx="5"/>
          </p:nvPr>
        </p:nvSpPr>
        <p:spPr>
          <a:xfrm>
            <a:off x="6576051" y="2517005"/>
            <a:ext cx="1920000" cy="19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rgbClr val="3F3F3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745"/>
              </a:spcBef>
              <a:spcAft>
                <a:spcPts val="0"/>
              </a:spcAft>
              <a:buClr>
                <a:schemeClr val="dk1"/>
              </a:buClr>
              <a:buSzPts val="3735"/>
              <a:buFont typeface="Arial" panose="020B0604020202020204"/>
              <a:buNone/>
              <a:defRPr sz="37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" name="Google Shape;129;p24"/>
          <p:cNvSpPr>
            <a:spLocks noGrp="1"/>
          </p:cNvSpPr>
          <p:nvPr>
            <p:ph type="pic" idx="6"/>
          </p:nvPr>
        </p:nvSpPr>
        <p:spPr>
          <a:xfrm>
            <a:off x="9456369" y="2517005"/>
            <a:ext cx="1920000" cy="19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rgbClr val="3F3F3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745"/>
              </a:spcBef>
              <a:spcAft>
                <a:spcPts val="0"/>
              </a:spcAft>
              <a:buClr>
                <a:schemeClr val="dk1"/>
              </a:buClr>
              <a:buSzPts val="3735"/>
              <a:buFont typeface="Arial" panose="020B0604020202020204"/>
              <a:buNone/>
              <a:defRPr sz="37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824415" cy="1325563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mages and Contents Layout">
  <p:cSld name="1_Images and Contents Layou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/>
          <p:nvPr/>
        </p:nvSpPr>
        <p:spPr>
          <a:xfrm>
            <a:off x="5231904" y="2276872"/>
            <a:ext cx="5711957" cy="39364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3F3F3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2" name="Google Shape;132;p25"/>
          <p:cNvSpPr>
            <a:spLocks noGrp="1"/>
          </p:cNvSpPr>
          <p:nvPr>
            <p:ph type="pic" idx="2"/>
          </p:nvPr>
        </p:nvSpPr>
        <p:spPr>
          <a:xfrm>
            <a:off x="1103445" y="1412776"/>
            <a:ext cx="4560000" cy="369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rgbClr val="3F3F3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745"/>
              </a:spcBef>
              <a:spcAft>
                <a:spcPts val="0"/>
              </a:spcAft>
              <a:buClr>
                <a:schemeClr val="dk1"/>
              </a:buClr>
              <a:buSzPts val="3735"/>
              <a:buFont typeface="Arial" panose="020B0604020202020204"/>
              <a:buNone/>
              <a:defRPr sz="37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Images and Contents Layout">
  <p:cSld name="2_Images and Contents Layou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>
            <a:spLocks noGrp="1"/>
          </p:cNvSpPr>
          <p:nvPr>
            <p:ph type="pic" idx="2"/>
          </p:nvPr>
        </p:nvSpPr>
        <p:spPr>
          <a:xfrm>
            <a:off x="0" y="990600"/>
            <a:ext cx="3887755" cy="5867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rgbClr val="3F3F3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745"/>
              </a:spcBef>
              <a:spcAft>
                <a:spcPts val="0"/>
              </a:spcAft>
              <a:buClr>
                <a:schemeClr val="dk1"/>
              </a:buClr>
              <a:buSzPts val="3735"/>
              <a:buFont typeface="Arial" panose="020B0604020202020204"/>
              <a:buNone/>
              <a:defRPr sz="37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5" name="Google Shape;135;p26"/>
          <p:cNvSpPr>
            <a:spLocks noGrp="1"/>
          </p:cNvSpPr>
          <p:nvPr>
            <p:ph type="pic" idx="3"/>
          </p:nvPr>
        </p:nvSpPr>
        <p:spPr>
          <a:xfrm>
            <a:off x="4079776" y="0"/>
            <a:ext cx="8112224" cy="362102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rgbClr val="3F3F3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745"/>
              </a:spcBef>
              <a:spcAft>
                <a:spcPts val="0"/>
              </a:spcAft>
              <a:buClr>
                <a:schemeClr val="dk1"/>
              </a:buClr>
              <a:buSzPts val="3735"/>
              <a:buFont typeface="Arial" panose="020B0604020202020204"/>
              <a:buNone/>
              <a:defRPr sz="37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Images and Contents Layout">
  <p:cSld name="3_Images and Contents Layou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>
            <a:spLocks noGrp="1"/>
          </p:cNvSpPr>
          <p:nvPr>
            <p:ph type="pic" idx="2"/>
          </p:nvPr>
        </p:nvSpPr>
        <p:spPr>
          <a:xfrm>
            <a:off x="0" y="1013496"/>
            <a:ext cx="3887755" cy="35676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rgbClr val="3F3F3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745"/>
              </a:spcBef>
              <a:spcAft>
                <a:spcPts val="0"/>
              </a:spcAft>
              <a:buClr>
                <a:schemeClr val="dk1"/>
              </a:buClr>
              <a:buSzPts val="3735"/>
              <a:buFont typeface="Arial" panose="020B0604020202020204"/>
              <a:buNone/>
              <a:defRPr sz="37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8" name="Google Shape;138;p27"/>
          <p:cNvSpPr>
            <a:spLocks noGrp="1"/>
          </p:cNvSpPr>
          <p:nvPr>
            <p:ph type="pic" idx="3"/>
          </p:nvPr>
        </p:nvSpPr>
        <p:spPr>
          <a:xfrm>
            <a:off x="8304245" y="0"/>
            <a:ext cx="3887755" cy="458112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rgbClr val="3F3F3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745"/>
              </a:spcBef>
              <a:spcAft>
                <a:spcPts val="0"/>
              </a:spcAft>
              <a:buClr>
                <a:schemeClr val="dk1"/>
              </a:buClr>
              <a:buSzPts val="3735"/>
              <a:buFont typeface="Arial" panose="020B0604020202020204"/>
              <a:buNone/>
              <a:defRPr sz="37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9" name="Google Shape;139;p27"/>
          <p:cNvSpPr>
            <a:spLocks noGrp="1"/>
          </p:cNvSpPr>
          <p:nvPr>
            <p:ph type="pic" idx="4"/>
          </p:nvPr>
        </p:nvSpPr>
        <p:spPr>
          <a:xfrm>
            <a:off x="0" y="4773149"/>
            <a:ext cx="6096000" cy="20848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rgbClr val="3F3F3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745"/>
              </a:spcBef>
              <a:spcAft>
                <a:spcPts val="0"/>
              </a:spcAft>
              <a:buClr>
                <a:schemeClr val="dk1"/>
              </a:buClr>
              <a:buSzPts val="3735"/>
              <a:buFont typeface="Arial" panose="020B0604020202020204"/>
              <a:buNone/>
              <a:defRPr sz="37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Images and Contents Layout">
  <p:cSld name="4_Images and Contents Layou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8"/>
          <p:cNvSpPr txBox="1">
            <a:spLocks noGrp="1"/>
          </p:cNvSpPr>
          <p:nvPr>
            <p:ph type="body" idx="1"/>
          </p:nvPr>
        </p:nvSpPr>
        <p:spPr>
          <a:xfrm>
            <a:off x="0" y="242176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 panose="020B0604020202020204"/>
              <a:buNone/>
              <a:defRPr sz="4800" b="0" i="0" u="none" strike="noStrike" cap="none">
                <a:solidFill>
                  <a:srgbClr val="3F3F3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465455" algn="l" rtl="0">
              <a:spcBef>
                <a:spcPts val="745"/>
              </a:spcBef>
              <a:spcAft>
                <a:spcPts val="0"/>
              </a:spcAft>
              <a:buClr>
                <a:schemeClr val="dk1"/>
              </a:buClr>
              <a:buSzPts val="3735"/>
              <a:buFont typeface="Arial" panose="020B0604020202020204"/>
              <a:buChar char="–"/>
              <a:defRPr sz="37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–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»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2" name="Google Shape;142;p28"/>
          <p:cNvSpPr txBox="1">
            <a:spLocks noGrp="1"/>
          </p:cNvSpPr>
          <p:nvPr>
            <p:ph type="body" idx="2"/>
          </p:nvPr>
        </p:nvSpPr>
        <p:spPr>
          <a:xfrm>
            <a:off x="0" y="1010261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65"/>
              <a:buFont typeface="Arial" panose="020B0604020202020204"/>
              <a:buNone/>
              <a:defRPr sz="1865" b="0" i="0" u="none" strike="noStrike" cap="none">
                <a:solidFill>
                  <a:srgbClr val="3F3F3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465455" algn="l" rtl="0">
              <a:spcBef>
                <a:spcPts val="745"/>
              </a:spcBef>
              <a:spcAft>
                <a:spcPts val="0"/>
              </a:spcAft>
              <a:buClr>
                <a:schemeClr val="dk1"/>
              </a:buClr>
              <a:buSzPts val="3735"/>
              <a:buFont typeface="Arial" panose="020B0604020202020204"/>
              <a:buChar char="–"/>
              <a:defRPr sz="37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–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»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3" name="Google Shape;143;p28"/>
          <p:cNvSpPr/>
          <p:nvPr/>
        </p:nvSpPr>
        <p:spPr>
          <a:xfrm>
            <a:off x="595027" y="4101331"/>
            <a:ext cx="2400000" cy="23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3F3F3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4" name="Google Shape;144;p28"/>
          <p:cNvSpPr/>
          <p:nvPr/>
        </p:nvSpPr>
        <p:spPr>
          <a:xfrm>
            <a:off x="9196973" y="1700808"/>
            <a:ext cx="2400000" cy="230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3F3F3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5" name="Google Shape;145;p28"/>
          <p:cNvSpPr>
            <a:spLocks noGrp="1"/>
          </p:cNvSpPr>
          <p:nvPr>
            <p:ph type="pic" idx="3"/>
          </p:nvPr>
        </p:nvSpPr>
        <p:spPr>
          <a:xfrm>
            <a:off x="595027" y="1700808"/>
            <a:ext cx="2400000" cy="230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rgbClr val="3F3F3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745"/>
              </a:spcBef>
              <a:spcAft>
                <a:spcPts val="0"/>
              </a:spcAft>
              <a:buClr>
                <a:schemeClr val="dk1"/>
              </a:buClr>
              <a:buSzPts val="3735"/>
              <a:buFont typeface="Arial" panose="020B0604020202020204"/>
              <a:buNone/>
              <a:defRPr sz="37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" name="Google Shape;146;p28"/>
          <p:cNvSpPr>
            <a:spLocks noGrp="1"/>
          </p:cNvSpPr>
          <p:nvPr>
            <p:ph type="pic" idx="4"/>
          </p:nvPr>
        </p:nvSpPr>
        <p:spPr>
          <a:xfrm>
            <a:off x="9196973" y="4101331"/>
            <a:ext cx="2400000" cy="230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rgbClr val="3F3F3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745"/>
              </a:spcBef>
              <a:spcAft>
                <a:spcPts val="0"/>
              </a:spcAft>
              <a:buClr>
                <a:schemeClr val="dk1"/>
              </a:buClr>
              <a:buSzPts val="3735"/>
              <a:buFont typeface="Arial" panose="020B0604020202020204"/>
              <a:buNone/>
              <a:defRPr sz="37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" name="Google Shape;147;p28"/>
          <p:cNvSpPr>
            <a:spLocks noGrp="1"/>
          </p:cNvSpPr>
          <p:nvPr>
            <p:ph type="pic" idx="5"/>
          </p:nvPr>
        </p:nvSpPr>
        <p:spPr>
          <a:xfrm>
            <a:off x="3119669" y="4101331"/>
            <a:ext cx="5952663" cy="230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rgbClr val="3F3F3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745"/>
              </a:spcBef>
              <a:spcAft>
                <a:spcPts val="0"/>
              </a:spcAft>
              <a:buClr>
                <a:schemeClr val="dk1"/>
              </a:buClr>
              <a:buSzPts val="3735"/>
              <a:buFont typeface="Arial" panose="020B0604020202020204"/>
              <a:buNone/>
              <a:defRPr sz="37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8" name="Google Shape;148;p28"/>
          <p:cNvSpPr>
            <a:spLocks noGrp="1"/>
          </p:cNvSpPr>
          <p:nvPr>
            <p:ph type="pic" idx="6"/>
          </p:nvPr>
        </p:nvSpPr>
        <p:spPr>
          <a:xfrm>
            <a:off x="3119669" y="1700808"/>
            <a:ext cx="5952663" cy="230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rgbClr val="3F3F3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745"/>
              </a:spcBef>
              <a:spcAft>
                <a:spcPts val="0"/>
              </a:spcAft>
              <a:buClr>
                <a:schemeClr val="dk1"/>
              </a:buClr>
              <a:buSzPts val="3735"/>
              <a:buFont typeface="Arial" panose="020B0604020202020204"/>
              <a:buNone/>
              <a:defRPr sz="37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Images and Contents Layout">
  <p:cSld name="5_Images and Contents Layou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>
            <a:spLocks noGrp="1"/>
          </p:cNvSpPr>
          <p:nvPr>
            <p:ph type="pic" idx="2"/>
          </p:nvPr>
        </p:nvSpPr>
        <p:spPr>
          <a:xfrm>
            <a:off x="709650" y="480055"/>
            <a:ext cx="4224469" cy="419708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rgbClr val="3F3F3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745"/>
              </a:spcBef>
              <a:spcAft>
                <a:spcPts val="0"/>
              </a:spcAft>
              <a:buClr>
                <a:schemeClr val="dk1"/>
              </a:buClr>
              <a:buSzPts val="3735"/>
              <a:buFont typeface="Arial" panose="020B0604020202020204"/>
              <a:buNone/>
              <a:defRPr sz="37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1" name="Google Shape;151;p29"/>
          <p:cNvSpPr>
            <a:spLocks noGrp="1"/>
          </p:cNvSpPr>
          <p:nvPr>
            <p:ph type="pic" idx="3"/>
          </p:nvPr>
        </p:nvSpPr>
        <p:spPr>
          <a:xfrm>
            <a:off x="5126140" y="480056"/>
            <a:ext cx="6336704" cy="229610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rgbClr val="3F3F3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745"/>
              </a:spcBef>
              <a:spcAft>
                <a:spcPts val="0"/>
              </a:spcAft>
              <a:buClr>
                <a:schemeClr val="dk1"/>
              </a:buClr>
              <a:buSzPts val="3735"/>
              <a:buFont typeface="Arial" panose="020B0604020202020204"/>
              <a:buNone/>
              <a:defRPr sz="37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2" name="Google Shape;152;p29"/>
          <p:cNvSpPr>
            <a:spLocks noGrp="1"/>
          </p:cNvSpPr>
          <p:nvPr>
            <p:ph type="pic" idx="4"/>
          </p:nvPr>
        </p:nvSpPr>
        <p:spPr>
          <a:xfrm>
            <a:off x="5126140" y="2948948"/>
            <a:ext cx="1968000" cy="172819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rgbClr val="3F3F3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745"/>
              </a:spcBef>
              <a:spcAft>
                <a:spcPts val="0"/>
              </a:spcAft>
              <a:buClr>
                <a:schemeClr val="dk1"/>
              </a:buClr>
              <a:buSzPts val="3735"/>
              <a:buFont typeface="Arial" panose="020B0604020202020204"/>
              <a:buNone/>
              <a:defRPr sz="37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3" name="Google Shape;153;p29"/>
          <p:cNvSpPr>
            <a:spLocks noGrp="1"/>
          </p:cNvSpPr>
          <p:nvPr>
            <p:ph type="pic" idx="5"/>
          </p:nvPr>
        </p:nvSpPr>
        <p:spPr>
          <a:xfrm>
            <a:off x="7310492" y="2948948"/>
            <a:ext cx="1968000" cy="172819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rgbClr val="3F3F3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745"/>
              </a:spcBef>
              <a:spcAft>
                <a:spcPts val="0"/>
              </a:spcAft>
              <a:buClr>
                <a:schemeClr val="dk1"/>
              </a:buClr>
              <a:buSzPts val="3735"/>
              <a:buFont typeface="Arial" panose="020B0604020202020204"/>
              <a:buNone/>
              <a:defRPr sz="37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4" name="Google Shape;154;p29"/>
          <p:cNvSpPr>
            <a:spLocks noGrp="1"/>
          </p:cNvSpPr>
          <p:nvPr>
            <p:ph type="pic" idx="6"/>
          </p:nvPr>
        </p:nvSpPr>
        <p:spPr>
          <a:xfrm>
            <a:off x="9494844" y="2948948"/>
            <a:ext cx="1968000" cy="172819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rgbClr val="3F3F3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745"/>
              </a:spcBef>
              <a:spcAft>
                <a:spcPts val="0"/>
              </a:spcAft>
              <a:buClr>
                <a:schemeClr val="dk1"/>
              </a:buClr>
              <a:buSzPts val="3735"/>
              <a:buFont typeface="Arial" panose="020B0604020202020204"/>
              <a:buNone/>
              <a:defRPr sz="37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Images and Contents Layout">
  <p:cSld name="7_Images and Contents Layou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>
            <a:spLocks noGrp="1"/>
          </p:cNvSpPr>
          <p:nvPr>
            <p:ph type="body" idx="1"/>
          </p:nvPr>
        </p:nvSpPr>
        <p:spPr>
          <a:xfrm>
            <a:off x="0" y="242176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 panose="020B0604020202020204"/>
              <a:buNone/>
              <a:defRPr sz="4800" b="0" i="0" u="none" strike="noStrike" cap="none">
                <a:solidFill>
                  <a:srgbClr val="3F3F3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465455" algn="l" rtl="0">
              <a:spcBef>
                <a:spcPts val="745"/>
              </a:spcBef>
              <a:spcAft>
                <a:spcPts val="0"/>
              </a:spcAft>
              <a:buClr>
                <a:schemeClr val="dk1"/>
              </a:buClr>
              <a:buSzPts val="3735"/>
              <a:buFont typeface="Arial" panose="020B0604020202020204"/>
              <a:buChar char="–"/>
              <a:defRPr sz="37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–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»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7" name="Google Shape;157;p30"/>
          <p:cNvSpPr txBox="1">
            <a:spLocks noGrp="1"/>
          </p:cNvSpPr>
          <p:nvPr>
            <p:ph type="body" idx="2"/>
          </p:nvPr>
        </p:nvSpPr>
        <p:spPr>
          <a:xfrm>
            <a:off x="0" y="1010261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65"/>
              <a:buFont typeface="Arial" panose="020B0604020202020204"/>
              <a:buNone/>
              <a:defRPr sz="1865" b="0" i="0" u="none" strike="noStrike" cap="none">
                <a:solidFill>
                  <a:srgbClr val="3F3F3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465455" algn="l" rtl="0">
              <a:spcBef>
                <a:spcPts val="745"/>
              </a:spcBef>
              <a:spcAft>
                <a:spcPts val="0"/>
              </a:spcAft>
              <a:buClr>
                <a:schemeClr val="dk1"/>
              </a:buClr>
              <a:buSzPts val="3735"/>
              <a:buFont typeface="Arial" panose="020B0604020202020204"/>
              <a:buChar char="–"/>
              <a:defRPr sz="37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–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»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58" name="Google Shape;158;p3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546767" y="2276873"/>
            <a:ext cx="7238124" cy="396604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0"/>
          <p:cNvSpPr>
            <a:spLocks noGrp="1"/>
          </p:cNvSpPr>
          <p:nvPr>
            <p:ph type="pic" idx="3"/>
          </p:nvPr>
        </p:nvSpPr>
        <p:spPr>
          <a:xfrm>
            <a:off x="5705875" y="2485912"/>
            <a:ext cx="4832891" cy="312423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rgbClr val="3F3F3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745"/>
              </a:spcBef>
              <a:spcAft>
                <a:spcPts val="0"/>
              </a:spcAft>
              <a:buClr>
                <a:schemeClr val="dk1"/>
              </a:buClr>
              <a:buSzPts val="3735"/>
              <a:buFont typeface="Arial" panose="020B0604020202020204"/>
              <a:buNone/>
              <a:defRPr sz="37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0" name="Google Shape;160;p30"/>
          <p:cNvSpPr/>
          <p:nvPr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rgbClr val="EB4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" name="Google Shape;161;p30"/>
          <p:cNvSpPr/>
          <p:nvPr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rgbClr val="EB4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Images and Contents Layout">
  <p:cSld name="8_Images and Contents Layou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>
            <a:spLocks noGrp="1"/>
          </p:cNvSpPr>
          <p:nvPr>
            <p:ph type="body" idx="1"/>
          </p:nvPr>
        </p:nvSpPr>
        <p:spPr>
          <a:xfrm>
            <a:off x="0" y="242176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 panose="020B0604020202020204"/>
              <a:buNone/>
              <a:defRPr sz="4800" b="0" i="0" u="none" strike="noStrike" cap="none">
                <a:solidFill>
                  <a:srgbClr val="3F3F3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465455" algn="l" rtl="0">
              <a:spcBef>
                <a:spcPts val="745"/>
              </a:spcBef>
              <a:spcAft>
                <a:spcPts val="0"/>
              </a:spcAft>
              <a:buClr>
                <a:schemeClr val="dk1"/>
              </a:buClr>
              <a:buSzPts val="3735"/>
              <a:buFont typeface="Arial" panose="020B0604020202020204"/>
              <a:buChar char="–"/>
              <a:defRPr sz="37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–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»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" name="Google Shape;164;p31"/>
          <p:cNvSpPr txBox="1">
            <a:spLocks noGrp="1"/>
          </p:cNvSpPr>
          <p:nvPr>
            <p:ph type="body" idx="2"/>
          </p:nvPr>
        </p:nvSpPr>
        <p:spPr>
          <a:xfrm>
            <a:off x="0" y="1010261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65"/>
              <a:buFont typeface="Arial" panose="020B0604020202020204"/>
              <a:buNone/>
              <a:defRPr sz="1865" b="0" i="0" u="none" strike="noStrike" cap="none">
                <a:solidFill>
                  <a:srgbClr val="3F3F3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465455" algn="l" rtl="0">
              <a:spcBef>
                <a:spcPts val="745"/>
              </a:spcBef>
              <a:spcAft>
                <a:spcPts val="0"/>
              </a:spcAft>
              <a:buClr>
                <a:schemeClr val="dk1"/>
              </a:buClr>
              <a:buSzPts val="3735"/>
              <a:buFont typeface="Arial" panose="020B0604020202020204"/>
              <a:buChar char="–"/>
              <a:defRPr sz="37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–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»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" name="Google Shape;165;p31" descr="D:\Fullppt\005-PNG이미지\모니터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76400" y="1815747"/>
            <a:ext cx="3360373" cy="3350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1" descr="D:\Fullppt\005-PNG이미지\모니터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406826" y="1815747"/>
            <a:ext cx="3360373" cy="3350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1" descr="D:\Fullppt\005-PNG이미지\모니터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037251" y="1815747"/>
            <a:ext cx="3360373" cy="335054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1"/>
          <p:cNvSpPr>
            <a:spLocks noGrp="1"/>
          </p:cNvSpPr>
          <p:nvPr>
            <p:ph type="pic" idx="3"/>
          </p:nvPr>
        </p:nvSpPr>
        <p:spPr>
          <a:xfrm>
            <a:off x="909901" y="1957962"/>
            <a:ext cx="3073864" cy="208002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rgbClr val="3F3F3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745"/>
              </a:spcBef>
              <a:spcAft>
                <a:spcPts val="0"/>
              </a:spcAft>
              <a:buClr>
                <a:schemeClr val="dk1"/>
              </a:buClr>
              <a:buSzPts val="3735"/>
              <a:buFont typeface="Arial" panose="020B0604020202020204"/>
              <a:buNone/>
              <a:defRPr sz="37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9" name="Google Shape;169;p31"/>
          <p:cNvSpPr>
            <a:spLocks noGrp="1"/>
          </p:cNvSpPr>
          <p:nvPr>
            <p:ph type="pic" idx="4"/>
          </p:nvPr>
        </p:nvSpPr>
        <p:spPr>
          <a:xfrm>
            <a:off x="4539561" y="1957962"/>
            <a:ext cx="3073864" cy="208002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rgbClr val="3F3F3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745"/>
              </a:spcBef>
              <a:spcAft>
                <a:spcPts val="0"/>
              </a:spcAft>
              <a:buClr>
                <a:schemeClr val="dk1"/>
              </a:buClr>
              <a:buSzPts val="3735"/>
              <a:buFont typeface="Arial" panose="020B0604020202020204"/>
              <a:buNone/>
              <a:defRPr sz="37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0" name="Google Shape;170;p31"/>
          <p:cNvSpPr>
            <a:spLocks noGrp="1"/>
          </p:cNvSpPr>
          <p:nvPr>
            <p:ph type="pic" idx="5"/>
          </p:nvPr>
        </p:nvSpPr>
        <p:spPr>
          <a:xfrm>
            <a:off x="8169221" y="1957962"/>
            <a:ext cx="3073864" cy="208002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rgbClr val="3F3F3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745"/>
              </a:spcBef>
              <a:spcAft>
                <a:spcPts val="0"/>
              </a:spcAft>
              <a:buClr>
                <a:schemeClr val="dk1"/>
              </a:buClr>
              <a:buSzPts val="3735"/>
              <a:buFont typeface="Arial" panose="020B0604020202020204"/>
              <a:buNone/>
              <a:defRPr sz="37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1" name="Google Shape;171;p31"/>
          <p:cNvSpPr/>
          <p:nvPr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31"/>
          <p:cNvSpPr/>
          <p:nvPr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Images and Contents Layout">
  <p:cSld name="9_Images and Contents Layou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410107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rgbClr val="3F3F3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745"/>
              </a:spcBef>
              <a:spcAft>
                <a:spcPts val="0"/>
              </a:spcAft>
              <a:buClr>
                <a:schemeClr val="dk1"/>
              </a:buClr>
              <a:buSzPts val="3735"/>
              <a:buFont typeface="Arial" panose="020B0604020202020204"/>
              <a:buNone/>
              <a:defRPr sz="37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None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 sets layout">
  <p:cSld name="icon sets layout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>
            <a:spLocks noGrp="1"/>
          </p:cNvSpPr>
          <p:nvPr>
            <p:ph type="body" idx="1"/>
          </p:nvPr>
        </p:nvSpPr>
        <p:spPr>
          <a:xfrm>
            <a:off x="0" y="164638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465455" algn="l" rtl="0">
              <a:spcBef>
                <a:spcPts val="745"/>
              </a:spcBef>
              <a:spcAft>
                <a:spcPts val="0"/>
              </a:spcAft>
              <a:buClr>
                <a:schemeClr val="dk1"/>
              </a:buClr>
              <a:buSzPts val="3735"/>
              <a:buFont typeface="Arial" panose="020B0604020202020204"/>
              <a:buChar char="–"/>
              <a:defRPr sz="37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–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»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97510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77" name="Google Shape;177;p33"/>
          <p:cNvGrpSpPr/>
          <p:nvPr/>
        </p:nvGrpSpPr>
        <p:grpSpPr>
          <a:xfrm>
            <a:off x="472011" y="1508786"/>
            <a:ext cx="3799787" cy="4865561"/>
            <a:chOff x="354008" y="1131589"/>
            <a:chExt cx="2849840" cy="3649171"/>
          </a:xfrm>
        </p:grpSpPr>
        <p:sp>
          <p:nvSpPr>
            <p:cNvPr id="178" name="Google Shape;178;p33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9" name="Google Shape;179;p33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lt1">
                <a:alpha val="4078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0" name="Google Shape;180;p33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lt1">
                <a:alpha val="2274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824415" cy="1325563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824415" cy="1325563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6"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824415" cy="1325563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15" name="Google Shape;15;p4" descr="C:\Users\OM\Downloads\naac-sticker.png"/>
          <p:cNvPicPr preferRelativeResize="0"/>
          <p:nvPr/>
        </p:nvPicPr>
        <p:blipFill rotWithShape="1">
          <a:blip r:embed="rId17"/>
          <a:srcRect b="23806"/>
          <a:stretch>
            <a:fillRect/>
          </a:stretch>
        </p:blipFill>
        <p:spPr>
          <a:xfrm>
            <a:off x="9662615" y="40945"/>
            <a:ext cx="2515736" cy="68238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7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9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"/>
          <p:cNvSpPr txBox="1"/>
          <p:nvPr/>
        </p:nvSpPr>
        <p:spPr>
          <a:xfrm>
            <a:off x="8763000" y="65087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</a:pPr>
            <a:endParaRPr sz="1200" b="0" i="0" u="none" strike="noStrike" cap="none">
              <a:solidFill>
                <a:srgbClr val="898989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86" name="Google Shape;186;p1"/>
          <p:cNvSpPr/>
          <p:nvPr/>
        </p:nvSpPr>
        <p:spPr>
          <a:xfrm rot="10800000" flipH="1">
            <a:off x="9507538" y="5940425"/>
            <a:ext cx="1290637" cy="1157288"/>
          </a:xfrm>
          <a:prstGeom prst="rtTriangle">
            <a:avLst/>
          </a:prstGeom>
          <a:solidFill>
            <a:srgbClr val="F2F2F2">
              <a:alpha val="1686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87" name="Google Shape;187;p1"/>
          <p:cNvSpPr/>
          <p:nvPr/>
        </p:nvSpPr>
        <p:spPr>
          <a:xfrm rot="10800000">
            <a:off x="188446" y="0"/>
            <a:ext cx="3376613" cy="4232275"/>
          </a:xfrm>
          <a:custGeom>
            <a:avLst/>
            <a:gdLst/>
            <a:ahLst/>
            <a:cxnLst/>
            <a:rect l="l" t="t" r="r" b="b"/>
            <a:pathLst>
              <a:path w="3080657" h="3718935" extrusionOk="0">
                <a:moveTo>
                  <a:pt x="0" y="3718935"/>
                </a:moveTo>
                <a:lnTo>
                  <a:pt x="3066149" y="0"/>
                </a:lnTo>
                <a:lnTo>
                  <a:pt x="3080657" y="2171700"/>
                </a:lnTo>
                <a:lnTo>
                  <a:pt x="1900458" y="3718935"/>
                </a:lnTo>
                <a:lnTo>
                  <a:pt x="0" y="3718935"/>
                </a:lnTo>
                <a:close/>
              </a:path>
            </a:pathLst>
          </a:custGeom>
          <a:solidFill>
            <a:schemeClr val="lt1">
              <a:alpha val="1686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88" name="Google Shape;188;p1"/>
          <p:cNvSpPr txBox="1">
            <a:spLocks noGrp="1"/>
          </p:cNvSpPr>
          <p:nvPr>
            <p:ph type="sldNum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</a:t>
            </a:fld>
            <a:endParaRPr sz="1200" b="0" i="0" u="none" strike="noStrike" cap="none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89" name="Google Shape;189;p1"/>
          <p:cNvSpPr txBox="1"/>
          <p:nvPr/>
        </p:nvSpPr>
        <p:spPr>
          <a:xfrm>
            <a:off x="5485262" y="1241564"/>
            <a:ext cx="6250675" cy="5632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>
                <a:solidFill>
                  <a:srgbClr val="F2F2F2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An Overview </a:t>
            </a:r>
            <a:endParaRPr sz="7200" b="1" i="0" u="none" strike="noStrike" cap="none">
              <a:solidFill>
                <a:srgbClr val="F2F2F2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>
                <a:solidFill>
                  <a:srgbClr val="F2F2F2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of Computing </a:t>
            </a:r>
            <a:endParaRPr sz="7200" b="1" i="0" u="none" strike="noStrike" cap="none">
              <a:solidFill>
                <a:srgbClr val="F2F2F2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>
                <a:solidFill>
                  <a:srgbClr val="F2F2F2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&amp; </a:t>
            </a:r>
            <a:endParaRPr sz="7200" b="1" i="0" u="none" strike="noStrike" cap="none">
              <a:solidFill>
                <a:srgbClr val="F2F2F2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>
                <a:solidFill>
                  <a:srgbClr val="F2F2F2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Career Planning</a:t>
            </a:r>
            <a:endParaRPr sz="7200" b="1" i="0" u="none" strike="noStrike" cap="none">
              <a:solidFill>
                <a:srgbClr val="F2F2F2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90" name="Google Shape;190;p1"/>
          <p:cNvSpPr txBox="1"/>
          <p:nvPr/>
        </p:nvSpPr>
        <p:spPr>
          <a:xfrm>
            <a:off x="188446" y="1040509"/>
            <a:ext cx="11736076" cy="416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UNIVERSITY INSTITUTE OF COMPUTING</a:t>
            </a:r>
            <a:endParaRPr sz="2800" b="1" i="0" u="none" strike="noStrike" cap="none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98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Master of Computer Applications/ Bachelors of Computer Applications/Science</a:t>
            </a:r>
            <a:endParaRPr sz="2800" b="0" i="0" u="none" strike="noStrike" cap="none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98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Minor Project</a:t>
            </a:r>
            <a:endParaRPr sz="2800" b="0" i="0" u="none" strike="noStrike" cap="none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98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20CAR-719/ CAR-308/SCR-308</a:t>
            </a:r>
            <a:endParaRPr sz="2400" b="0" i="0" u="none" strike="noStrike" cap="none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120"/>
              </a:spcBef>
              <a:spcAft>
                <a:spcPts val="0"/>
              </a:spcAft>
              <a:buNone/>
            </a:pPr>
            <a:r>
              <a:rPr lang="en-IN" sz="3200" b="1" i="0" u="none" strike="noStrike" cap="none" dirty="0">
                <a:solidFill>
                  <a:srgbClr val="262626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PINGALWARA MANAGEMENT SYSTEM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1120"/>
              </a:spcBef>
              <a:spcAft>
                <a:spcPts val="0"/>
              </a:spcAft>
              <a:buNone/>
            </a:pPr>
            <a:endParaRPr sz="3200" b="1" i="0" u="none" strike="noStrike" cap="none" dirty="0">
              <a:solidFill>
                <a:srgbClr val="262626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12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262626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endParaRPr sz="3200" b="1" i="0" u="none" strike="noStrike" cap="none" dirty="0">
              <a:solidFill>
                <a:srgbClr val="262626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spcBef>
                <a:spcPts val="112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91" name="Google Shape;191;p1"/>
          <p:cNvSpPr txBox="1"/>
          <p:nvPr/>
        </p:nvSpPr>
        <p:spPr>
          <a:xfrm>
            <a:off x="347916" y="5937897"/>
            <a:ext cx="5161633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262626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Minor Project Presentation</a:t>
            </a:r>
            <a:endParaRPr sz="1600" b="0" i="0" u="none" strike="noStrike" cap="none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92" name="Google Shape;192;p1"/>
          <p:cNvSpPr txBox="1"/>
          <p:nvPr/>
        </p:nvSpPr>
        <p:spPr>
          <a:xfrm>
            <a:off x="6832521" y="5893555"/>
            <a:ext cx="492860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595959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DISCOVER . </a:t>
            </a:r>
            <a:r>
              <a:rPr lang="en-US" sz="2000" b="1" i="0" u="none" strike="noStrike" cap="none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LEARN</a:t>
            </a:r>
            <a:r>
              <a:rPr lang="en-US" sz="2000" b="1" i="0" u="none" strike="noStrike" cap="none">
                <a:solidFill>
                  <a:srgbClr val="595959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. EMPOWER</a:t>
            </a:r>
            <a:endParaRPr sz="1200" b="1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i="0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93" name="Google Shape;193;p1"/>
          <p:cNvSpPr txBox="1"/>
          <p:nvPr/>
        </p:nvSpPr>
        <p:spPr>
          <a:xfrm>
            <a:off x="347916" y="4756036"/>
            <a:ext cx="5161633" cy="910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262626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Student Name:</a:t>
            </a:r>
            <a:r>
              <a:rPr lang="" altLang="en-US" sz="1600" b="1" i="0" u="none" strike="noStrike" cap="none" dirty="0">
                <a:solidFill>
                  <a:srgbClr val="262626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Vaibhav</a:t>
            </a:r>
            <a:endParaRPr sz="1600" b="1" i="0" u="none" strike="noStrike" cap="none" dirty="0">
              <a:solidFill>
                <a:srgbClr val="262626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262626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UID:</a:t>
            </a:r>
            <a:r>
              <a:rPr lang="" altLang="en-US" sz="1600" b="1" i="0" u="none" strike="noStrike" cap="none" dirty="0">
                <a:solidFill>
                  <a:srgbClr val="262626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20MCA1024</a:t>
            </a:r>
            <a:endParaRPr sz="1600" b="1" i="0" u="none" strike="noStrike" cap="none" dirty="0">
              <a:solidFill>
                <a:srgbClr val="262626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262626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Section/Group:</a:t>
            </a:r>
            <a:r>
              <a:rPr lang="" altLang="en-US" sz="1600" b="1" i="0" u="none" strike="noStrike" cap="none" dirty="0">
                <a:solidFill>
                  <a:srgbClr val="262626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3A</a:t>
            </a:r>
          </a:p>
        </p:txBody>
      </p:sp>
      <p:sp>
        <p:nvSpPr>
          <p:cNvPr id="194" name="Google Shape;194;p1"/>
          <p:cNvSpPr txBox="1"/>
          <p:nvPr/>
        </p:nvSpPr>
        <p:spPr>
          <a:xfrm>
            <a:off x="6832521" y="4756036"/>
            <a:ext cx="5161633" cy="910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262626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Supervisor Name: </a:t>
            </a:r>
            <a:r>
              <a:rPr lang="" altLang="en-US" sz="1600" b="1" i="0" u="none" strike="noStrike" cap="none" dirty="0">
                <a:solidFill>
                  <a:srgbClr val="262626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Mr Bachandeep Singh Bhathal</a:t>
            </a:r>
            <a:endParaRPr sz="1600" b="1" i="0" u="none" strike="noStrike" cap="none" dirty="0">
              <a:solidFill>
                <a:srgbClr val="262626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262626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Employee Code:E7981</a:t>
            </a:r>
          </a:p>
          <a:p>
            <a:pPr marL="0" marR="0" lvl="0" indent="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262626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Designation:</a:t>
            </a:r>
            <a:r>
              <a:rPr lang="" altLang="en-US" sz="1600" b="1" i="0" u="none" strike="noStrike" cap="none" dirty="0">
                <a:solidFill>
                  <a:srgbClr val="262626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Assistant Prof.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lor Cover">
            <a:extLst>
              <a:ext uri="{FF2B5EF4-FFF2-40B4-BE49-F238E27FC236}">
                <a16:creationId xmlns:a16="http://schemas.microsoft.com/office/drawing/2014/main" id="{8B2B1708-8CE4-4A20-94F5-55118AE2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F9866A9-B167-4D75-8F7F-360025AD6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167"/>
            <a:ext cx="12188952" cy="3490956"/>
            <a:chOff x="651279" y="598259"/>
            <a:chExt cx="10889442" cy="5680742"/>
          </a:xfrm>
        </p:grpSpPr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C2DD07C1-6CFB-48E5-AD0E-AC091042B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F9A8FC0F-BD29-4D9A-ABF1-D75E3A269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B331377-1E4F-44E8-BD82-272F6F02F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647" y="1117108"/>
            <a:ext cx="4730214" cy="4623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9708" y="1014574"/>
            <a:ext cx="5633531" cy="22267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800" kern="12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Times New Roman" panose="02020603050405020304"/>
              </a:rPr>
              <a:t>Project Flow Diagram </a:t>
            </a:r>
            <a:r>
              <a:rPr lang="en-US" altLang="en-US" sz="4800" kern="1200" dirty="0" err="1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Times New Roman" panose="02020603050405020304"/>
              </a:rPr>
              <a:t>contt</a:t>
            </a:r>
            <a:r>
              <a:rPr lang="en-US" altLang="en-US" sz="4800" kern="12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Times New Roman" panose="02020603050405020304"/>
              </a:rPr>
              <a:t>..</a:t>
            </a:r>
            <a:endParaRPr lang="en-US" sz="4800" kern="1200" dirty="0">
              <a:solidFill>
                <a:schemeClr val="bg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C02F95-ED6A-47AD-8CAB-9B3F07E04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5802" y="119741"/>
            <a:ext cx="1810003" cy="5430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7758D07-26EA-410D-AA2A-6156EA4D9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7" y="72289"/>
            <a:ext cx="447737" cy="73352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Slide background fill">
            <a:extLst>
              <a:ext uri="{FF2B5EF4-FFF2-40B4-BE49-F238E27FC236}">
                <a16:creationId xmlns:a16="http://schemas.microsoft.com/office/drawing/2014/main" id="{8DF67618-B87B-4195-8E24-3B126F79F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Color 2">
            <a:extLst>
              <a:ext uri="{FF2B5EF4-FFF2-40B4-BE49-F238E27FC236}">
                <a16:creationId xmlns:a16="http://schemas.microsoft.com/office/drawing/2014/main" id="{64960379-9FF9-400A-A8A8-F5AB633FD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17">
            <a:extLst>
              <a:ext uri="{FF2B5EF4-FFF2-40B4-BE49-F238E27FC236}">
                <a16:creationId xmlns:a16="http://schemas.microsoft.com/office/drawing/2014/main" id="{2C491629-AE25-486B-9B22-2CE4EE8F7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218159" cy="6858000"/>
            <a:chOff x="651279" y="598259"/>
            <a:chExt cx="10889442" cy="5680742"/>
          </a:xfrm>
        </p:grpSpPr>
        <p:sp>
          <p:nvSpPr>
            <p:cNvPr id="34" name="Color">
              <a:extLst>
                <a:ext uri="{FF2B5EF4-FFF2-40B4-BE49-F238E27FC236}">
                  <a16:creationId xmlns:a16="http://schemas.microsoft.com/office/drawing/2014/main" id="{590EB173-7DC2-4BE8-BC08-19BC09DBD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Color">
              <a:extLst>
                <a:ext uri="{FF2B5EF4-FFF2-40B4-BE49-F238E27FC236}">
                  <a16:creationId xmlns:a16="http://schemas.microsoft.com/office/drawing/2014/main" id="{0731E2C9-2CF0-48B4-9CEA-35B2199AF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21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7" name="Freeform: Shape 22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Freeform: Shape 23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Freeform: Shape 24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Freeform: Shape 25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Freeform: Shape 26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Freeform: Shape 27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Test Cases</a:t>
            </a:r>
            <a:endParaRPr lang="en-US" sz="4800" dirty="0">
              <a:solidFill>
                <a:schemeClr val="bg1"/>
              </a:solidFill>
            </a:endParaRP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BED6EAAA-1351-48B8-AFD9-74FBED8B15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7275452"/>
              </p:ext>
            </p:extLst>
          </p:nvPr>
        </p:nvGraphicFramePr>
        <p:xfrm>
          <a:off x="6525628" y="529388"/>
          <a:ext cx="4828172" cy="565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E90ABD2-6F9D-4273-A538-5E739CA4BD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6271" y="114444"/>
            <a:ext cx="1809750" cy="54292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5C6C111-1F58-4F6F-860D-78AA70AE10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17" y="72289"/>
            <a:ext cx="447737" cy="73352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Slide background fill">
            <a:extLst>
              <a:ext uri="{FF2B5EF4-FFF2-40B4-BE49-F238E27FC236}">
                <a16:creationId xmlns:a16="http://schemas.microsoft.com/office/drawing/2014/main" id="{8DF67618-B87B-4195-8E24-3B126F79F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Color 2">
            <a:extLst>
              <a:ext uri="{FF2B5EF4-FFF2-40B4-BE49-F238E27FC236}">
                <a16:creationId xmlns:a16="http://schemas.microsoft.com/office/drawing/2014/main" id="{64960379-9FF9-400A-A8A8-F5AB633FD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17">
            <a:extLst>
              <a:ext uri="{FF2B5EF4-FFF2-40B4-BE49-F238E27FC236}">
                <a16:creationId xmlns:a16="http://schemas.microsoft.com/office/drawing/2014/main" id="{2C491629-AE25-486B-9B22-2CE4EE8F7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218159" cy="6858000"/>
            <a:chOff x="651279" y="598259"/>
            <a:chExt cx="10889442" cy="5680742"/>
          </a:xfrm>
        </p:grpSpPr>
        <p:sp>
          <p:nvSpPr>
            <p:cNvPr id="34" name="Color">
              <a:extLst>
                <a:ext uri="{FF2B5EF4-FFF2-40B4-BE49-F238E27FC236}">
                  <a16:creationId xmlns:a16="http://schemas.microsoft.com/office/drawing/2014/main" id="{590EB173-7DC2-4BE8-BC08-19BC09DBD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Color">
              <a:extLst>
                <a:ext uri="{FF2B5EF4-FFF2-40B4-BE49-F238E27FC236}">
                  <a16:creationId xmlns:a16="http://schemas.microsoft.com/office/drawing/2014/main" id="{0731E2C9-2CF0-48B4-9CEA-35B2199AF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21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7" name="Freeform: Shape 22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Freeform: Shape 23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Freeform: Shape 24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Freeform: Shape 25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Freeform: Shape 26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Freeform: Shape 27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6914291C-26BE-4453-871E-F1281F44F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976" y="232096"/>
            <a:ext cx="7155367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altLang="en-US" sz="5400" kern="12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Output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41F8BB7-EF2C-4060-88B2-1CB4EA026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097" y="1561435"/>
            <a:ext cx="9545750" cy="48505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D8E76A-B99A-469C-961C-2CB502269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3279" y="130116"/>
            <a:ext cx="1809750" cy="5429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BB5FF16-2AD1-42B6-AF41-CE0CF188E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7" y="72289"/>
            <a:ext cx="447737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00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Slide background fill">
            <a:extLst>
              <a:ext uri="{FF2B5EF4-FFF2-40B4-BE49-F238E27FC236}">
                <a16:creationId xmlns:a16="http://schemas.microsoft.com/office/drawing/2014/main" id="{8DF67618-B87B-4195-8E24-3B126F79F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Color 2">
            <a:extLst>
              <a:ext uri="{FF2B5EF4-FFF2-40B4-BE49-F238E27FC236}">
                <a16:creationId xmlns:a16="http://schemas.microsoft.com/office/drawing/2014/main" id="{64960379-9FF9-400A-A8A8-F5AB633FD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17">
            <a:extLst>
              <a:ext uri="{FF2B5EF4-FFF2-40B4-BE49-F238E27FC236}">
                <a16:creationId xmlns:a16="http://schemas.microsoft.com/office/drawing/2014/main" id="{2C491629-AE25-486B-9B22-2CE4EE8F7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218159" cy="6858000"/>
            <a:chOff x="651279" y="598259"/>
            <a:chExt cx="10889442" cy="5680742"/>
          </a:xfrm>
        </p:grpSpPr>
        <p:sp>
          <p:nvSpPr>
            <p:cNvPr id="34" name="Color">
              <a:extLst>
                <a:ext uri="{FF2B5EF4-FFF2-40B4-BE49-F238E27FC236}">
                  <a16:creationId xmlns:a16="http://schemas.microsoft.com/office/drawing/2014/main" id="{590EB173-7DC2-4BE8-BC08-19BC09DBD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Color">
              <a:extLst>
                <a:ext uri="{FF2B5EF4-FFF2-40B4-BE49-F238E27FC236}">
                  <a16:creationId xmlns:a16="http://schemas.microsoft.com/office/drawing/2014/main" id="{0731E2C9-2CF0-48B4-9CEA-35B2199AF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21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7" name="Freeform: Shape 22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Freeform: Shape 23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Freeform: Shape 24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Freeform: Shape 25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Freeform: Shape 26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Freeform: Shape 27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6914291C-26BE-4453-871E-F1281F44F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4588" y="189234"/>
            <a:ext cx="7558088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altLang="en-US" sz="5400" kern="12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8005FC-0C65-4219-8D1F-9BC31CAB6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77" y="1477867"/>
            <a:ext cx="9833962" cy="49014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72E1B3-8845-43B1-994A-57A7256DB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0728" y="128958"/>
            <a:ext cx="1809750" cy="5429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2CE6322-FCD0-41CF-80E5-FDFE44A79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7" y="72289"/>
            <a:ext cx="447737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85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Slide background fill">
            <a:extLst>
              <a:ext uri="{FF2B5EF4-FFF2-40B4-BE49-F238E27FC236}">
                <a16:creationId xmlns:a16="http://schemas.microsoft.com/office/drawing/2014/main" id="{8DF67618-B87B-4195-8E24-3B126F79F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Color 2">
            <a:extLst>
              <a:ext uri="{FF2B5EF4-FFF2-40B4-BE49-F238E27FC236}">
                <a16:creationId xmlns:a16="http://schemas.microsoft.com/office/drawing/2014/main" id="{64960379-9FF9-400A-A8A8-F5AB633FD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17">
            <a:extLst>
              <a:ext uri="{FF2B5EF4-FFF2-40B4-BE49-F238E27FC236}">
                <a16:creationId xmlns:a16="http://schemas.microsoft.com/office/drawing/2014/main" id="{2C491629-AE25-486B-9B22-2CE4EE8F7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218159" cy="6858000"/>
            <a:chOff x="651279" y="598259"/>
            <a:chExt cx="10889442" cy="5680742"/>
          </a:xfrm>
        </p:grpSpPr>
        <p:sp>
          <p:nvSpPr>
            <p:cNvPr id="34" name="Color">
              <a:extLst>
                <a:ext uri="{FF2B5EF4-FFF2-40B4-BE49-F238E27FC236}">
                  <a16:creationId xmlns:a16="http://schemas.microsoft.com/office/drawing/2014/main" id="{590EB173-7DC2-4BE8-BC08-19BC09DBD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Color">
              <a:extLst>
                <a:ext uri="{FF2B5EF4-FFF2-40B4-BE49-F238E27FC236}">
                  <a16:creationId xmlns:a16="http://schemas.microsoft.com/office/drawing/2014/main" id="{0731E2C9-2CF0-48B4-9CEA-35B2199AF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21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7" name="Freeform: Shape 22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Freeform: Shape 23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Freeform: Shape 24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Freeform: Shape 25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Freeform: Shape 26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Freeform: Shape 27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6914291C-26BE-4453-871E-F1281F44F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408" y="232096"/>
            <a:ext cx="7468536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altLang="en-US" sz="5400" kern="12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454BCC-1B78-4B5C-90E7-903F6018B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29" y="1315509"/>
            <a:ext cx="9994490" cy="53338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6E2424-AD1F-4E05-A3A5-694B29A3A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4600" y="81371"/>
            <a:ext cx="1809750" cy="5429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F8A6B51-094B-47B8-A478-9C3E5EF54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7" y="72289"/>
            <a:ext cx="447737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1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Times New Roman" panose="02020603050405020304"/>
              </a:rPr>
              <a:t>Plagiarism Report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F93B8F-37B1-4FFB-BAD4-FA8297777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792097"/>
            <a:ext cx="7225748" cy="55813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39DF0E-66A1-46CE-AA49-6E4373BB8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6724" y="124548"/>
            <a:ext cx="1810003" cy="54300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31C6851-DF2C-43FD-8B58-B06274523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7" y="72289"/>
            <a:ext cx="447737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988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Color Cover">
            <a:extLst>
              <a:ext uri="{FF2B5EF4-FFF2-40B4-BE49-F238E27FC236}">
                <a16:creationId xmlns:a16="http://schemas.microsoft.com/office/drawing/2014/main" id="{815925C2-A704-4D47-B1C1-3FCA52512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lor Cover">
            <a:extLst>
              <a:ext uri="{FF2B5EF4-FFF2-40B4-BE49-F238E27FC236}">
                <a16:creationId xmlns:a16="http://schemas.microsoft.com/office/drawing/2014/main" id="{01D4315C-C23C-4FD3-98DF-08C29E229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6B47BC-43FD-4C91-8BFF-B41B99A8A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064235" cy="6858000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13038185-AC3C-4595-945F-25311424C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75D51AA0-C095-4650-A361-B294320BF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D2FA8CE-9D32-47E0-9DE7-7C47A6107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  <a:endParaRPr lang="en-IN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46F62F-E490-4CD6-A2E3-BC2E28B8CB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64410" y="841247"/>
            <a:ext cx="4484536" cy="5340097"/>
          </a:xfrm>
        </p:spPr>
        <p:txBody>
          <a:bodyPr anchor="ctr">
            <a:normAutofit/>
          </a:bodyPr>
          <a:lstStyle/>
          <a:p>
            <a:pPr marL="114300" indent="0" algn="just"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future scope of the project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Pingalwara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very wide .there are many additional features, which are planned to be incorporated during the future enhancement of this project the Future version of System we can add following modules: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can extend this project with any of the new article &amp; video.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can make this project to support latest events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can be made more user friendly than now.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can add online shopping feature, People can buy handmade material which is made by special students.</a:t>
            </a:r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1B9CD62-9852-44B2-AAFE-165E030B0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044" y="128882"/>
            <a:ext cx="1810003" cy="5430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24C64CD-C9A7-4513-AB89-867480B9D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7" y="29426"/>
            <a:ext cx="447737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510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Color Cover">
            <a:extLst>
              <a:ext uri="{FF2B5EF4-FFF2-40B4-BE49-F238E27FC236}">
                <a16:creationId xmlns:a16="http://schemas.microsoft.com/office/drawing/2014/main" id="{815925C2-A704-4D47-B1C1-3FCA52512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lor Cover">
            <a:extLst>
              <a:ext uri="{FF2B5EF4-FFF2-40B4-BE49-F238E27FC236}">
                <a16:creationId xmlns:a16="http://schemas.microsoft.com/office/drawing/2014/main" id="{01D4315C-C23C-4FD3-98DF-08C29E229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6B47BC-43FD-4C91-8BFF-B41B99A8A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064235" cy="6858000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13038185-AC3C-4595-945F-25311424C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75D51AA0-C095-4650-A361-B294320BF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0920A41-6784-4BC8-A8AD-ADAD08D85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11579F-6798-40A8-9E54-88DE4F98D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64410" y="841247"/>
            <a:ext cx="5086048" cy="5340097"/>
          </a:xfrm>
        </p:spPr>
        <p:txBody>
          <a:bodyPr anchor="ctr">
            <a:normAutofit/>
          </a:bodyPr>
          <a:lstStyle/>
          <a:p>
            <a:pPr marL="114300" indent="0" algn="just"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NGO's like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Pingalwara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playing an important role in rural development, including various subjects like farm development, agricultural extension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irrigation, water-shed development, energy conservation, environment protection, socio-economic empowerment of under-privileged, housing, education, health, mass awareness against addiction, livelihood activities, women-empowerment, community development, formation of SHGs,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selfemployment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entrepreneurial development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etc. But still the work to be done is vast and wide</a:t>
            </a:r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AC00860-B67F-4CCA-9030-2FCE00AAD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044" y="128882"/>
            <a:ext cx="1810003" cy="5430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20B4E25-E122-4666-96A4-73658EAD3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7" y="29426"/>
            <a:ext cx="447737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46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8DF67618-B87B-4195-8E24-3B126F79F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64960379-9FF9-400A-A8A8-F5AB633FD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491629-AE25-486B-9B22-2CE4EE8F7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218159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590EB173-7DC2-4BE8-BC08-19BC09DBD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0731E2C9-2CF0-48B4-9CEA-35B2199AF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Bibliography</a:t>
            </a:r>
            <a:endParaRPr lang="en-US" sz="4800" dirty="0">
              <a:solidFill>
                <a:schemeClr val="bg1"/>
              </a:solidFill>
            </a:endParaRP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A08EE8E3-72AD-4E8D-B2FA-8275BC82B8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9888191"/>
              </p:ext>
            </p:extLst>
          </p:nvPr>
        </p:nvGraphicFramePr>
        <p:xfrm>
          <a:off x="6525628" y="529388"/>
          <a:ext cx="4828172" cy="565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7D67CB1-89B3-4CF8-96D7-FE94B4F3F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1215" y="99462"/>
            <a:ext cx="1809750" cy="5429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4DEA6D9-600B-4FDD-8158-D1CD382744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17" y="72289"/>
            <a:ext cx="447737" cy="73352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1628F505-6EF0-4269-BC10-C84D5680EB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35" b="991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3DC775-CA5E-4DC3-A3D4-78266FBC4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7475" y="90881"/>
            <a:ext cx="1809750" cy="5429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5DAC321-B779-4823-B157-BE07FC268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17" y="72289"/>
            <a:ext cx="447737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93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Color Cover">
            <a:extLst>
              <a:ext uri="{FF2B5EF4-FFF2-40B4-BE49-F238E27FC236}">
                <a16:creationId xmlns:a16="http://schemas.microsoft.com/office/drawing/2014/main" id="{815925C2-A704-4D47-B1C1-3FCA52512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Color Cover">
            <a:extLst>
              <a:ext uri="{FF2B5EF4-FFF2-40B4-BE49-F238E27FC236}">
                <a16:creationId xmlns:a16="http://schemas.microsoft.com/office/drawing/2014/main" id="{01D4315C-C23C-4FD3-98DF-08C29E229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E6B47BC-43FD-4C91-8BFF-B41B99A8A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064235" cy="6858000"/>
            <a:chOff x="651279" y="598259"/>
            <a:chExt cx="10889442" cy="5680742"/>
          </a:xfrm>
        </p:grpSpPr>
        <p:sp>
          <p:nvSpPr>
            <p:cNvPr id="83" name="Color">
              <a:extLst>
                <a:ext uri="{FF2B5EF4-FFF2-40B4-BE49-F238E27FC236}">
                  <a16:creationId xmlns:a16="http://schemas.microsoft.com/office/drawing/2014/main" id="{13038185-AC3C-4595-945F-25311424C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Color">
              <a:extLst>
                <a:ext uri="{FF2B5EF4-FFF2-40B4-BE49-F238E27FC236}">
                  <a16:creationId xmlns:a16="http://schemas.microsoft.com/office/drawing/2014/main" id="{75D51AA0-C095-4650-A361-B294320BF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9" name="Google Shape;199;p2"/>
          <p:cNvSpPr txBox="1"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000"/>
              <a:buFont typeface="Times New Roman" panose="02020603050405020304"/>
              <a:buNone/>
            </a:pPr>
            <a:r>
              <a:rPr lang="" altLang="en-US" sz="4800" b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Content</a:t>
            </a:r>
          </a:p>
        </p:txBody>
      </p:sp>
      <p:sp>
        <p:nvSpPr>
          <p:cNvPr id="201" name="Google Shape;201;p2"/>
          <p:cNvSpPr txBox="1">
            <a:spLocks noGrp="1"/>
          </p:cNvSpPr>
          <p:nvPr>
            <p:ph type="body" idx="1"/>
          </p:nvPr>
        </p:nvSpPr>
        <p:spPr>
          <a:xfrm>
            <a:off x="6464410" y="771814"/>
            <a:ext cx="4484536" cy="5600412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 lnSpcReduction="10000"/>
          </a:bodyPr>
          <a:lstStyle/>
          <a:p>
            <a:pPr marL="228600" lvl="0" indent="-228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endParaRPr lang="en-US" dirty="0">
              <a:solidFill>
                <a:schemeClr val="tx2"/>
              </a:solidFill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Introduction to Project </a:t>
            </a:r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Technology Used</a:t>
            </a:r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Existing Gaps &amp; Project Features</a:t>
            </a:r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Objectives</a:t>
            </a:r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Scope/Relevance</a:t>
            </a:r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Project Flow Diagram</a:t>
            </a:r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Test Cases</a:t>
            </a:r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Output</a:t>
            </a:r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Plagiarism Report</a:t>
            </a:r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Future Scope</a:t>
            </a:r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Conclusion</a:t>
            </a:r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Bibliography</a:t>
            </a: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dirty="0">
              <a:solidFill>
                <a:schemeClr val="tx2"/>
              </a:solidFill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</p:txBody>
      </p:sp>
      <p:sp>
        <p:nvSpPr>
          <p:cNvPr id="200" name="Google Shape;200;p2"/>
          <p:cNvSpPr txBox="1">
            <a:spLocks noGrp="1"/>
          </p:cNvSpPr>
          <p:nvPr>
            <p:ph type="sldNum" idx="12"/>
          </p:nvPr>
        </p:nvSpPr>
        <p:spPr>
          <a:xfrm>
            <a:off x="11548872" y="6217920"/>
            <a:ext cx="640080" cy="640080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1600">
                <a:solidFill>
                  <a:schemeClr val="tx2"/>
                </a:solidFill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pPr marL="0" lvl="0" indent="0" algn="ctr" rtl="0">
                <a:spcBef>
                  <a:spcPts val="0"/>
                </a:spcBef>
                <a:spcAft>
                  <a:spcPts val="600"/>
                </a:spcAft>
                <a:buNone/>
              </a:pPr>
              <a:t>2</a:t>
            </a:fld>
            <a:endParaRPr lang="en-US" sz="1600">
              <a:solidFill>
                <a:schemeClr val="tx2"/>
              </a:solidFill>
              <a:latin typeface="Times New Roman" panose="02020603050405020304" pitchFamily="18" charset="0"/>
              <a:ea typeface="Arial" panose="020B0604020202020204"/>
              <a:cs typeface="Times New Roman" panose="02020603050405020304" pitchFamily="18" charset="0"/>
              <a:sym typeface="Arial" panose="020B060402020202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52CAE-2F40-4B4E-BFA0-1A4D98AC4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305" y="114444"/>
            <a:ext cx="1809750" cy="542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97CF44-A77A-4C2A-A4EA-D66ADFB6A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7" y="72289"/>
            <a:ext cx="447737" cy="73352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669E836-857F-4BCF-81B9-85CCF0018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58062"/>
            <a:ext cx="11277600" cy="4341876"/>
          </a:xfrm>
          <a:prstGeom prst="rect">
            <a:avLst/>
          </a:prstGeom>
        </p:spPr>
      </p:pic>
      <p:pic>
        <p:nvPicPr>
          <p:cNvPr id="7" name="Picture 6" descr="A red and white logo&#10;&#10;Description automatically generated with low confidence">
            <a:extLst>
              <a:ext uri="{FF2B5EF4-FFF2-40B4-BE49-F238E27FC236}">
                <a16:creationId xmlns:a16="http://schemas.microsoft.com/office/drawing/2014/main" id="{FB3DC775-CA5E-4DC3-A3D4-78266FBC4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7475" y="90881"/>
            <a:ext cx="1809750" cy="5429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F5EB7CE-3670-40E9-BFAF-0247F50618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17" y="72289"/>
            <a:ext cx="447737" cy="7335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8DF67618-B87B-4195-8E24-3B126F79F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64960379-9FF9-400A-A8A8-F5AB633FD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491629-AE25-486B-9B22-2CE4EE8F7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218159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590EB173-7DC2-4BE8-BC08-19BC09DBD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0731E2C9-2CF0-48B4-9CEA-35B2199AF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" altLang="en-US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8879AB0C-031B-4511-AD13-8BB3B335D7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4517130"/>
              </p:ext>
            </p:extLst>
          </p:nvPr>
        </p:nvGraphicFramePr>
        <p:xfrm>
          <a:off x="6525627" y="529388"/>
          <a:ext cx="5232985" cy="565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248DCED-844A-4F62-A8F9-CD905F7F53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6038" y="57444"/>
            <a:ext cx="1810003" cy="5430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CF3BB1F-A1B5-4BA6-BE29-9A2FB0C51B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17" y="72289"/>
            <a:ext cx="447737" cy="7335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Color Cover">
            <a:extLst>
              <a:ext uri="{FF2B5EF4-FFF2-40B4-BE49-F238E27FC236}">
                <a16:creationId xmlns:a16="http://schemas.microsoft.com/office/drawing/2014/main" id="{815925C2-A704-4D47-B1C1-3FCA52512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lor Cover">
            <a:extLst>
              <a:ext uri="{FF2B5EF4-FFF2-40B4-BE49-F238E27FC236}">
                <a16:creationId xmlns:a16="http://schemas.microsoft.com/office/drawing/2014/main" id="{01D4315C-C23C-4FD3-98DF-08C29E229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6B47BC-43FD-4C91-8BFF-B41B99A8A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064235" cy="6858000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13038185-AC3C-4595-945F-25311424C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75D51AA0-C095-4650-A361-B294320BF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Technology Used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64410" y="841247"/>
            <a:ext cx="4484536" cy="5340097"/>
          </a:xfrm>
        </p:spPr>
        <p:txBody>
          <a:bodyPr anchor="ctr">
            <a:normAutofit/>
          </a:bodyPr>
          <a:lstStyle/>
          <a:p>
            <a:pPr marL="114300" indent="0">
              <a:buNone/>
            </a:pPr>
            <a:r>
              <a:rPr lang="" altLang="en-US" sz="1800" b="1">
                <a:solidFill>
                  <a:schemeClr val="tx2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Hardware Requirement:-</a:t>
            </a:r>
          </a:p>
          <a:p>
            <a:r>
              <a:rPr lang="" altLang="en-US" sz="1800">
                <a:solidFill>
                  <a:schemeClr val="tx2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Free Disk Space: Minimum 300MB of free disk space for installation.</a:t>
            </a:r>
          </a:p>
          <a:p>
            <a:r>
              <a:rPr lang="" altLang="en-US" sz="1800">
                <a:solidFill>
                  <a:schemeClr val="tx2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Installed Memory (RAM): Minimum 512MB of RAM required.</a:t>
            </a:r>
          </a:p>
          <a:p>
            <a:r>
              <a:rPr lang="" altLang="en-US" sz="1800">
                <a:solidFill>
                  <a:schemeClr val="tx2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Processor: Interl Pentium 4 or above.</a:t>
            </a:r>
          </a:p>
          <a:p>
            <a:pPr marL="114300" indent="0">
              <a:buNone/>
            </a:pPr>
            <a:r>
              <a:rPr lang="" altLang="en-US" sz="1800" b="1">
                <a:solidFill>
                  <a:schemeClr val="tx2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Software Requirement:-</a:t>
            </a:r>
          </a:p>
          <a:p>
            <a:r>
              <a:rPr lang="" altLang="en-US" sz="1800">
                <a:solidFill>
                  <a:schemeClr val="tx2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Operating System: Windows XP/Vista or Windows 7/8/8.1/10/11.</a:t>
            </a:r>
          </a:p>
          <a:p>
            <a:r>
              <a:rPr lang="" altLang="en-US" sz="1800">
                <a:solidFill>
                  <a:schemeClr val="tx2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Web Browser (Google Chrome/Mozilla Firefox/Opera/Microsoft Edge etc.)</a:t>
            </a:r>
          </a:p>
          <a:p>
            <a:r>
              <a:rPr lang="" altLang="en-US" sz="1800">
                <a:solidFill>
                  <a:schemeClr val="tx2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Brackets / Notepad++ (Text Editor)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7A4BC6-668D-482B-9294-4E61E3EEC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0099" y="78866"/>
            <a:ext cx="1810003" cy="543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E552FF-B960-44AC-A444-B645460D5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7" y="72289"/>
            <a:ext cx="447737" cy="7335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8DF67618-B87B-4195-8E24-3B126F79F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64960379-9FF9-400A-A8A8-F5AB633FD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491629-AE25-486B-9B22-2CE4EE8F7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218159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590EB173-7DC2-4BE8-BC08-19BC09DBD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0731E2C9-2CF0-48B4-9CEA-35B2199AF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Existing Gaps &amp; Project Features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22C97D91-1680-433F-9D27-6B5289A87C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7651168"/>
              </p:ext>
            </p:extLst>
          </p:nvPr>
        </p:nvGraphicFramePr>
        <p:xfrm>
          <a:off x="6525628" y="529388"/>
          <a:ext cx="4828172" cy="565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2D25DD9-42D4-4C79-8249-7E635B4D0B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3061" y="128882"/>
            <a:ext cx="1810003" cy="5430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64F1DE9-B0F7-4EAF-84C2-0BA54D70B3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17" y="72289"/>
            <a:ext cx="447737" cy="7335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8DF67618-B87B-4195-8E24-3B126F79F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64960379-9FF9-400A-A8A8-F5AB633FD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491629-AE25-486B-9B22-2CE4EE8F7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218159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590EB173-7DC2-4BE8-BC08-19BC09DBD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0731E2C9-2CF0-48B4-9CEA-35B2199AF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Objectives</a:t>
            </a:r>
            <a:endParaRPr lang="en-US" sz="4800" dirty="0">
              <a:solidFill>
                <a:schemeClr val="bg1"/>
              </a:solidFill>
            </a:endParaRP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D585D473-880A-4EB6-8D63-6833844248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9614201"/>
              </p:ext>
            </p:extLst>
          </p:nvPr>
        </p:nvGraphicFramePr>
        <p:xfrm>
          <a:off x="6525628" y="529388"/>
          <a:ext cx="4828172" cy="565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5CFE55FE-1416-4CA1-943E-357A681A80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8044" y="128882"/>
            <a:ext cx="1810003" cy="5430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F660748-9A1E-4B0B-BD00-C89812077E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17" y="72289"/>
            <a:ext cx="447737" cy="73352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Color Cover">
            <a:extLst>
              <a:ext uri="{FF2B5EF4-FFF2-40B4-BE49-F238E27FC236}">
                <a16:creationId xmlns:a16="http://schemas.microsoft.com/office/drawing/2014/main" id="{815925C2-A704-4D47-B1C1-3FCA52512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lor Cover">
            <a:extLst>
              <a:ext uri="{FF2B5EF4-FFF2-40B4-BE49-F238E27FC236}">
                <a16:creationId xmlns:a16="http://schemas.microsoft.com/office/drawing/2014/main" id="{01D4315C-C23C-4FD3-98DF-08C29E229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6B47BC-43FD-4C91-8BFF-B41B99A8A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064235" cy="6858000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13038185-AC3C-4595-945F-25311424C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75D51AA0-C095-4650-A361-B294320BF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Scope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64410" y="841247"/>
            <a:ext cx="4484536" cy="5340097"/>
          </a:xfrm>
        </p:spPr>
        <p:txBody>
          <a:bodyPr anchor="ctr">
            <a:normAutofit fontScale="92500" lnSpcReduction="10000"/>
          </a:bodyPr>
          <a:lstStyle/>
          <a:p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overall objective of this Project is to create sustainable livelihoods for urban underprivileged youths (with equal focus on girls) by training / orienting them in marketable skills. </a:t>
            </a:r>
          </a:p>
          <a:p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project will facilitate placements in jobs, thus enabling a dignified livelihood leading to improvement in socio economic status of individual adolescent including status of girls, their family and society with a focus on improving and providing better health support to adolescent girls.</a:t>
            </a:r>
            <a:endParaRPr lang="" altLang="en-US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5F05B3F-A8AA-47C6-B3B6-730D71ADA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044" y="128882"/>
            <a:ext cx="1810003" cy="5430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61F080F-8272-45E5-BA2C-1519EAD2F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7" y="29426"/>
            <a:ext cx="447737" cy="7335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olor Cover">
            <a:extLst>
              <a:ext uri="{FF2B5EF4-FFF2-40B4-BE49-F238E27FC236}">
                <a16:creationId xmlns:a16="http://schemas.microsoft.com/office/drawing/2014/main" id="{8B2B1708-8CE4-4A20-94F5-55118AE2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F9866A9-B167-4D75-8F7F-360025AD6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167"/>
            <a:ext cx="12188952" cy="3490956"/>
            <a:chOff x="651279" y="598259"/>
            <a:chExt cx="10889442" cy="5680742"/>
          </a:xfrm>
        </p:grpSpPr>
        <p:sp>
          <p:nvSpPr>
            <p:cNvPr id="20" name="Color">
              <a:extLst>
                <a:ext uri="{FF2B5EF4-FFF2-40B4-BE49-F238E27FC236}">
                  <a16:creationId xmlns:a16="http://schemas.microsoft.com/office/drawing/2014/main" id="{C2DD07C1-6CFB-48E5-AD0E-AC091042B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Color">
              <a:extLst>
                <a:ext uri="{FF2B5EF4-FFF2-40B4-BE49-F238E27FC236}">
                  <a16:creationId xmlns:a16="http://schemas.microsoft.com/office/drawing/2014/main" id="{F9A8FC0F-BD29-4D9A-ABF1-D75E3A269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2281B64-4071-40F0-A8C6-5EDC9601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3236" y="1065276"/>
            <a:ext cx="3451036" cy="4727448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9708" y="1014574"/>
            <a:ext cx="5633531" cy="22267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800" kern="12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Times New Roman" panose="02020603050405020304"/>
              </a:rPr>
              <a:t>Project Flow Diagram</a:t>
            </a:r>
            <a:endParaRPr lang="en-US" sz="4800" kern="1200" dirty="0">
              <a:solidFill>
                <a:schemeClr val="bg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39DF0E-66A1-46CE-AA49-6E4373BB8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6724" y="124548"/>
            <a:ext cx="1810003" cy="54300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31C6851-DF2C-43FD-8B58-B06274523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7" y="72289"/>
            <a:ext cx="447737" cy="7335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lor Cover">
            <a:extLst>
              <a:ext uri="{FF2B5EF4-FFF2-40B4-BE49-F238E27FC236}">
                <a16:creationId xmlns:a16="http://schemas.microsoft.com/office/drawing/2014/main" id="{8B2B1708-8CE4-4A20-94F5-55118AE2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F9866A9-B167-4D75-8F7F-360025AD6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167"/>
            <a:ext cx="12188952" cy="3490956"/>
            <a:chOff x="651279" y="598259"/>
            <a:chExt cx="10889442" cy="5680742"/>
          </a:xfrm>
        </p:grpSpPr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C2DD07C1-6CFB-48E5-AD0E-AC091042B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F9A8FC0F-BD29-4D9A-ABF1-D75E3A269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7498CEC-6C97-4BF8-8C45-A84518516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647" y="1176235"/>
            <a:ext cx="4730214" cy="45055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9708" y="1014574"/>
            <a:ext cx="5633531" cy="22267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800" kern="12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Times New Roman" panose="02020603050405020304"/>
              </a:rPr>
              <a:t>Project Flow Diagram </a:t>
            </a:r>
            <a:r>
              <a:rPr lang="en-US" altLang="en-US" sz="4800" kern="1200" dirty="0" err="1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Times New Roman" panose="02020603050405020304"/>
              </a:rPr>
              <a:t>contt</a:t>
            </a:r>
            <a:r>
              <a:rPr lang="en-US" altLang="en-US" sz="4800" kern="12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Times New Roman" panose="02020603050405020304"/>
              </a:rPr>
              <a:t>..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E3D76A-1FF1-4994-89BC-F67F0A5DC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0316" y="99885"/>
            <a:ext cx="1810003" cy="5430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3509C0B-84C1-4CB9-A6F2-06A6911D9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7" y="72289"/>
            <a:ext cx="447737" cy="7335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33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EF4A4A"/>
      </a:accent1>
      <a:accent2>
        <a:srgbClr val="262626"/>
      </a:accent2>
      <a:accent3>
        <a:srgbClr val="EF4A4A"/>
      </a:accent3>
      <a:accent4>
        <a:srgbClr val="262626"/>
      </a:accent4>
      <a:accent5>
        <a:srgbClr val="EF4A4A"/>
      </a:accent5>
      <a:accent6>
        <a:srgbClr val="26262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708</Words>
  <Application>Microsoft Office PowerPoint</Application>
  <PresentationFormat>Widescreen</PresentationFormat>
  <Paragraphs>83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Times New Roman</vt:lpstr>
      <vt:lpstr>Theme1</vt:lpstr>
      <vt:lpstr>Contents Slide Master</vt:lpstr>
      <vt:lpstr>PowerPoint Presentation</vt:lpstr>
      <vt:lpstr>Content</vt:lpstr>
      <vt:lpstr>Introduction</vt:lpstr>
      <vt:lpstr>Technology Used</vt:lpstr>
      <vt:lpstr>Existing Gaps &amp; Project Features</vt:lpstr>
      <vt:lpstr>Objectives</vt:lpstr>
      <vt:lpstr>Scope</vt:lpstr>
      <vt:lpstr>Project Flow Diagram</vt:lpstr>
      <vt:lpstr>Project Flow Diagram contt..</vt:lpstr>
      <vt:lpstr>Project Flow Diagram contt..</vt:lpstr>
      <vt:lpstr>Test Cases</vt:lpstr>
      <vt:lpstr>Output</vt:lpstr>
      <vt:lpstr>Output</vt:lpstr>
      <vt:lpstr>Output</vt:lpstr>
      <vt:lpstr>Plagiarism Report</vt:lpstr>
      <vt:lpstr>Future Scope</vt:lpstr>
      <vt:lpstr>Conclusion</vt:lpstr>
      <vt:lpstr>Bibliography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vaibhav</dc:creator>
  <cp:lastModifiedBy>Ankit -</cp:lastModifiedBy>
  <cp:revision>9</cp:revision>
  <dcterms:created xsi:type="dcterms:W3CDTF">2021-11-25T17:50:32Z</dcterms:created>
  <dcterms:modified xsi:type="dcterms:W3CDTF">2021-11-26T16:21:01Z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FF400C7C118C4A3AB23A8DDDC78B213A</vt:lpwstr>
  </property>
  <property fmtid="{D5CDD505-2E9C-101B-9397-08002B2CF9AE}" pid="3" name="KSOProductBuildVer">
    <vt:lpwstr>1033-11.1.0.9505</vt:lpwstr>
  </property>
</Properties>
</file>